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y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86" y="864296"/>
            <a:ext cx="10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2459" y="-244588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4</cp:revision>
  <dcterms:created xsi:type="dcterms:W3CDTF">2022-08-31T18:58:31Z</dcterms:created>
  <dcterms:modified xsi:type="dcterms:W3CDTF">2022-09-01T21:51:37Z</dcterms:modified>
</cp:coreProperties>
</file>