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y Shape"/>
          <p:cNvPicPr>
            <a:picLocks noChangeAspect="1"/>
          </p:cNvPicPr>
          <p:nvPr/>
        </p:nvPicPr>
        <p:blipFill>
          <a:blip r:embed="rId2">
            <a:extLst>
              <a:ext uri="{huhwhy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3852" y="1316163"/>
            <a:ext cx="1000000" cy="1000000"/>
          </a:xfrm>
          <a:prstGeom prst="rect">
            <a:avLst/>
          </a:prstGeom>
        </p:spPr>
      </p:pic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03" y="122363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74388" y="450850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5</cp:revision>
  <dcterms:created xsi:type="dcterms:W3CDTF">2022-08-31T18:58:31Z</dcterms:created>
  <dcterms:modified xsi:type="dcterms:W3CDTF">2022-09-02T22:59:50Z</dcterms:modified>
</cp:coreProperties>
</file>