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89" y="1415330"/>
            <a:ext cx="1000000" cy="1000000"/>
          </a:xfrm>
          <a:prstGeom prst="rect">
            <a:avLst/>
          </a:prstGeom>
        </p:spPr>
      </p:pic>
      <p:pic>
        <p:nvPicPr>
          <p:cNvPr id="4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0" y="1140223"/>
            <a:ext cx="1000000" cy="1000000"/>
          </a:xfrm>
          <a:prstGeom prst="rect">
            <a:avLst/>
          </a:prstGeom>
        </p:spPr>
      </p:pic>
      <p:pic>
        <p:nvPicPr>
          <p:cNvPr id="5" name="My Shape"/>
          <p:cNvPicPr>
            <a:picLocks noChangeAspect="1"/>
          </p:cNvPicPr>
          <p:nvPr/>
        </p:nvPicPr>
        <p:blipFill>
          <a:blip r:embed="rId2">
            <a:extLst>
              <a:ext uri="{hello}">
                <a14:useLocalDpi xmlns="" xmlns:a16="http://schemas.microsoft.com/office/drawing/2014/main" xmlns:p14="http://schemas.microsoft.com/office/powerpoint/2010/main" xmlns:a14="http://schemas.microsoft.com/office/drawing/2010/main" val="0"/>
                <canI xmlns="">put anything here</canI>
              </a:ext>
            </a:extLst>
          </a:blip>
          <a:stretch>
            <a:fillRect/>
          </a:stretch>
        </p:blipFill>
        <p:spPr>
          <a:xfrm>
            <a:off x="2304789" y="415330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25949" y="450850"/>
            <a:ext cx="6667500" cy="2298700"/>
          </a:xfrm>
          <a:prstGeom prst="rect">
            <a:avLst/>
          </a:prstGeom>
        </p:spPr>
      </p:pic>
      <p:pic>
        <p:nvPicPr>
          <p:cNvPr id="4" name="My Shape">
            <a:extLst>
              <a:ext uri="{FF2B5EF4-FFF2-40B4-BE49-F238E27FC236}">
                <a16:creationId xmlns:a16="http://schemas.microsoft.com/office/drawing/2014/main" id="{EE14F21F-C7DA-4C28-BC41-0D05C9319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89" y="4255962"/>
            <a:ext cx="1000000" cy="1000000"/>
          </a:xfrm>
          <a:prstGeom prst="rect">
            <a:avLst/>
          </a:prstGeom>
        </p:spPr>
      </p:pic>
      <p:pic>
        <p:nvPicPr>
          <p:cNvPr id="6" name="My Shape">
            <a:extLst>
              <a:ext uri="{FF2B5EF4-FFF2-40B4-BE49-F238E27FC236}">
                <a16:creationId xmlns:a16="http://schemas.microsoft.com/office/drawing/2014/main" id="{1EFB1528-7587-61F9-3D2A-05E4C54D6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0" y="3980855"/>
            <a:ext cx="1000000" cy="1000000"/>
          </a:xfrm>
          <a:prstGeom prst="rect">
            <a:avLst/>
          </a:prstGeom>
        </p:spPr>
      </p:pic>
      <p:pic>
        <p:nvPicPr>
          <p:cNvPr id="7" name="My Shape">
            <a:extLst>
              <a:ext uri="{FF2B5EF4-FFF2-40B4-BE49-F238E27FC236}">
                <a16:creationId xmlns:a16="http://schemas.microsoft.com/office/drawing/2014/main" id="{DA3060D9-CCA1-6B33-C00F-A7ADA1F86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hello}">
                <a14:useLocalDpi xmlns="" xmlns:a16="http://schemas.microsoft.com/office/drawing/2014/main" xmlns:p14="http://schemas.microsoft.com/office/powerpoint/2010/main" xmlns:a14="http://schemas.microsoft.com/office/drawing/2010/main" val="0"/>
                <canI xmlns="">put anything here</canI>
              </a:ext>
            </a:extLst>
          </a:blip>
          <a:stretch>
            <a:fillRect/>
          </a:stretch>
        </p:blipFill>
        <p:spPr>
          <a:xfrm>
            <a:off x="1804789" y="3255962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7</cp:revision>
  <dcterms:created xsi:type="dcterms:W3CDTF">2022-08-31T18:58:31Z</dcterms:created>
  <dcterms:modified xsi:type="dcterms:W3CDTF">2022-09-02T23:06:19Z</dcterms:modified>
</cp:coreProperties>
</file>