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0"/>
  </p:normalViewPr>
  <p:slideViewPr>
    <p:cSldViewPr snapToGrid="0">
      <p:cViewPr varScale="1">
        <p:scale>
          <a:sx n="102" d="100"/>
          <a:sy n="102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4E6E0-8287-ABDF-CF1C-F61837672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F7B77-9232-E880-6473-BD3323A9E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8115E-A4F5-848D-AAF7-2C327F5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B5990-4064-5146-D209-4F266F464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F0B2C-F5B0-5FC1-D663-5B5F024C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2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7C926-2CBC-1CC2-05C2-7A9502A19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86B56-408D-4960-C7EA-194989D5F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E9FD1-0680-BAC4-0656-7AA0F3700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B362C-BE0C-E899-A415-9D986CEE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8C932-27BB-6954-293A-7348ABF9B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1B0770-4748-EC69-C4B5-FFBA5A59DE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A0713-E657-FF68-C623-F49E799E0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6E3F0-BBBE-3B1F-D56B-3655FA13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64620-AC79-5C9E-9232-424C63434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116FA-2788-C1BA-335D-B80F57226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5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DBE9A-61CB-4FAC-5112-BE7268100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9FFA9-AF28-EB9A-5A24-DC505BC82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6B5AB-D7DC-0CF9-F6DD-DFC6E6812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23B23-8AA6-84A1-0673-823B684DE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81EB-48D4-1267-B282-F47AF7EB0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5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2C2FD-E31B-BC82-E21F-388DAB8AB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836E8-2C11-532A-9770-11833864F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5E5A9-2AE8-D21E-2138-08C8B53B1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D024D-1878-92AF-75F3-B009E1004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28894-EEF4-2CC9-AAD5-87CB5EDB9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75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DF0A4-706E-F9E4-C03A-0083A41A8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1315C-C03F-1A4E-0F14-ACF2BBC2B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94889-E978-2FE9-9A67-9CAC50CE4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2B188-F9DE-7A94-5CE0-AEC9BCC07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2649D-B783-6B8F-D13A-AE3CE889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37BAA-9173-7CD3-4828-D45545836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9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9AA8E-2D91-6556-3973-08B916D87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F6F19-51E5-D0BA-7BA1-CFF30688F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1679D-E607-FFD0-A25F-93DE9DF63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002439-E4A6-05B5-17F0-73EDF20FF4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2D9ED2-6A12-194D-A3FF-C49B3480C5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91FDC9-D454-D67D-2174-6CEB731D8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6D1510-4F99-EF17-BE20-7C83CCCB9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C41358-AE6E-D53C-CCB9-527EE049C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67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A020B-D036-B96F-409A-D0596F6B7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625BB5-9F93-D06C-C1D4-C1D8D1D99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5F3FED-95EC-1501-6C4D-C8D6D3716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51C22-E0C0-413C-29F5-93A3569F1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71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5829E5-63A8-E084-2322-5257D46B4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A6949D-34BB-ACCC-4995-C037E3C62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D1970-7D48-9A1D-1ED8-2286CF4C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20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35396-695D-AAB3-0EA8-6E497B899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4FF66-03F7-8E87-2D91-20F771513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E5E1EE-1338-E493-1DE8-65BF6732F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8BD8E-1041-074F-32CA-B8D310155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00828-33F5-400B-B6C4-C3FA5FB04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A9C02-752F-E52C-129D-22DEE5B92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7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1B70-56A4-AC79-FF2F-36BDDEC57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663974-AB1C-3594-C9FB-5A761C6252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0F88A-401C-B9D4-F8DC-C315F42C8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E1F29-6C5F-F088-8210-7F7FD695A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034EF-D43B-73C1-5421-E83D3866E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3DC17-A5BE-6F70-2E1A-8BE4A454A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50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07892F-6E10-F404-0450-16E6A7027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A51F8-7FF6-2437-CE5B-67F66FD2F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D4361-44E2-D9D2-B9C7-027FF56FC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433F7-C324-2544-8E76-B1FEF040AD34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69BF7-7D1B-F6EC-2967-B8505E43BF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59536-F273-4D8E-B378-BA7BE1F5DF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70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45AA-53DF-3325-FEBC-95295954CE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isn’t this working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89B1C-E472-948C-38D4-D9CE7D1EB7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My Shap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257" y="1600200"/>
            <a:ext cx="1000000" cy="1000000"/>
          </a:xfrm>
          <a:prstGeom prst="rect">
            <a:avLst/>
          </a:prstGeom>
        </p:spPr>
      </p:pic>
      <p:pic>
        <p:nvPicPr>
          <p:cNvPr id="4" name="My Shap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42" y="865226"/>
            <a:ext cx="1000000" cy="1000000"/>
          </a:xfrm>
          <a:prstGeom prst="rect">
            <a:avLst/>
          </a:prstGeom>
        </p:spPr>
      </p:pic>
      <p:pic>
        <p:nvPicPr>
          <p:cNvPr id="5" name="My Shape"/>
          <p:cNvPicPr>
            <a:picLocks noChangeAspect="1"/>
          </p:cNvPicPr>
          <p:nvPr/>
        </p:nvPicPr>
        <p:blipFill>
          <a:blip r:embed="rId2">
            <a:extLst>
              <a:ext uri="{hello}">
                <a14:useLocalDpi xmlns="" xmlns:a16="http://schemas.microsoft.com/office/drawing/2014/main" xmlns:p14="http://schemas.microsoft.com/office/powerpoint/2010/main" xmlns:a14="http://schemas.microsoft.com/office/drawing/2010/main" val="0"/>
                <canI xmlns="">put anything here</canI>
              </a:ext>
            </a:extLst>
          </a:blip>
          <a:stretch>
            <a:fillRect/>
          </a:stretch>
        </p:blipFill>
        <p:spPr>
          <a:xfrm>
            <a:off x="1791222" y="30288"/>
            <a:ext cx="1000000" cy="1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657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45AA-53DF-3325-FEBC-95295954CE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89B1C-E472-948C-38D4-D9CE7D1EB7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7B576521-9A36-2BBF-D7F3-68E7F709824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925949" y="450850"/>
            <a:ext cx="66675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756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45AA-53DF-3325-FEBC-95295954CE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89B1C-E472-948C-38D4-D9CE7D1EB7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245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TWO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</Words>
  <Application>Microsoft Macintosh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Why isn’t this working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isn’t this working</dc:title>
  <dc:creator>Daniel McCann-Sayles (dmccanns)</dc:creator>
  <cp:lastModifiedBy>Daniel McCann-Sayles (dmccanns)</cp:lastModifiedBy>
  <cp:revision>5</cp:revision>
  <dcterms:created xsi:type="dcterms:W3CDTF">2022-08-31T18:58:31Z</dcterms:created>
  <dcterms:modified xsi:type="dcterms:W3CDTF">2022-09-02T23:03:29Z</dcterms:modified>
</cp:coreProperties>
</file>