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/ppt/media/image2.png" Id="Rc4cafe2c296c46f8" /><Relationship Type="http://schemas.openxmlformats.org/officeDocument/2006/relationships/image" Target="/ppt/media/image3.png" Id="Ra3ea9fe353d641a7" /><Relationship Type="http://schemas.openxmlformats.org/officeDocument/2006/relationships/image" Target="/ppt/media/image4.png" Id="Rab489f442a834f52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 Type="query-mixpanel-insights">
        <p:nvPicPr test="100">
          <p:cNvPr id="3" name="My Shape" test="100">
            <p:extLst>
              <p:ext uri="test-uri"/>
            </p:extLst>
          </p:cNvPr>
          <p:cNvPicPr test="100">
            <a:picLocks noChangeAspect="1"/>
          </p:cNvPicPr>
          <p:nvPr/>
        </p:nvPicPr>
        <p:blipFill test="100">
          <a:blip r:embed="Rc4cafe2c296c46f8">
            <a:extLst>
              <a:ext uri="{28A0092B-C50C-407E-A947-70E740481C1C}" test="100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test="100">
          <a:xfrm>
            <a:off x="0" y="0"/>
            <a:ext cx="1000000" cy="1000000"/>
          </a:xfrm>
          <a:prstGeom prst="rect"/>
        </p:spPr>
      </p:pic>
      <p:pic Type="query-mixpanel-insights">
        <p:nvPicPr>
          <p:cNvPr id="4" name="My Shape"/>
          <p:cNvPicPr>
            <a:picLocks noChangeAspect="1"/>
          </p:cNvPicPr>
          <p:nvPr/>
        </p:nvPicPr>
        <p:blipFill>
          <a:blip r:embed="Ra3ea9fe353d641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  <p:pic Type="query-mixpanel-insights">
        <p:nvPicPr>
          <p:cNvPr id="5" name="My Shape"/>
          <p:cNvPicPr>
            <a:picLocks noChangeAspect="1"/>
          </p:cNvPicPr>
          <p:nvPr/>
        </p:nvPicPr>
        <p:blipFill>
          <a:blip r:embed="Rab489f442a834f52">
            <a:extLst>
              <a:ext uri="{hello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52459" y="-244588"/>
            <a:ext cx="6667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3</cp:revision>
  <dcterms:created xsi:type="dcterms:W3CDTF">2022-08-31T18:58:31Z</dcterms:created>
  <dcterms:modified xsi:type="dcterms:W3CDTF">2022-09-01T05:55:27Z</dcterms:modified>
</cp:coreProperties>
</file>