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E6E0-8287-ABDF-CF1C-F61837672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F7B77-9232-E880-6473-BD3323A9E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8115E-A4F5-848D-AAF7-2C327F5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B5990-4064-5146-D209-4F266F46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F0B2C-F5B0-5FC1-D663-5B5F024C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2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C926-2CBC-1CC2-05C2-7A9502A1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86B56-408D-4960-C7EA-194989D5F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E9FD1-0680-BAC4-0656-7AA0F370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B362C-BE0C-E899-A415-9D986CEE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C932-27BB-6954-293A-7348ABF9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B0770-4748-EC69-C4B5-FFBA5A59D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A0713-E657-FF68-C623-F49E799E0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6E3F0-BBBE-3B1F-D56B-3655FA13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64620-AC79-5C9E-9232-424C6343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116FA-2788-C1BA-335D-B80F5722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5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BE9A-61CB-4FAC-5112-BE726810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FFA9-AF28-EB9A-5A24-DC505BC8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6B5AB-D7DC-0CF9-F6DD-DFC6E681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23B23-8AA6-84A1-0673-823B684D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81EB-48D4-1267-B282-F47AF7EB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C2FD-E31B-BC82-E21F-388DAB8A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36E8-2C11-532A-9770-11833864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5E5A9-2AE8-D21E-2138-08C8B53B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D024D-1878-92AF-75F3-B009E100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28894-EEF4-2CC9-AAD5-87CB5EDB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7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0A4-706E-F9E4-C03A-0083A41A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1315C-C03F-1A4E-0F14-ACF2BBC2B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94889-E978-2FE9-9A67-9CAC50CE4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2B188-F9DE-7A94-5CE0-AEC9BCC0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2649D-B783-6B8F-D13A-AE3CE889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37BAA-9173-7CD3-4828-D4554583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9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AA8E-2D91-6556-3973-08B916D8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F6F19-51E5-D0BA-7BA1-CFF30688F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1679D-E607-FFD0-A25F-93DE9DF6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02439-E4A6-05B5-17F0-73EDF20FF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D9ED2-6A12-194D-A3FF-C49B3480C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1FDC9-D454-D67D-2174-6CEB731D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D1510-4F99-EF17-BE20-7C83CCCB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41358-AE6E-D53C-CCB9-527EE049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6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020B-D036-B96F-409A-D0596F6B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25BB5-9F93-D06C-C1D4-C1D8D1D9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F3FED-95EC-1501-6C4D-C8D6D371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51C22-E0C0-413C-29F5-93A3569F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7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829E5-63A8-E084-2322-5257D46B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6949D-34BB-ACCC-4995-C037E3C6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D1970-7D48-9A1D-1ED8-2286CF4C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2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5396-695D-AAB3-0EA8-6E497B89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FF66-03F7-8E87-2D91-20F77151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5E1EE-1338-E493-1DE8-65BF6732F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BD8E-1041-074F-32CA-B8D31015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00828-33F5-400B-B6C4-C3FA5FB0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A9C02-752F-E52C-129D-22DEE5B9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7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1B70-56A4-AC79-FF2F-36BDDEC5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63974-AB1C-3594-C9FB-5A761C625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0F88A-401C-B9D4-F8DC-C315F42C8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E1F29-6C5F-F088-8210-7F7FD695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034EF-D43B-73C1-5421-E83D3866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3DC17-A5BE-6F70-2E1A-8BE4A454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7892F-6E10-F404-0450-16E6A702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A51F8-7FF6-2437-CE5B-67F66FD2F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D4361-44E2-D9D2-B9C7-027FF56FC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9BF7-7D1B-F6EC-2967-B8505E43B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59536-F273-4D8E-B378-BA7BE1F5D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7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isn’t this 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My Shap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252" y="1315122"/>
            <a:ext cx="1429008" cy="1429008"/>
          </a:xfrm>
          <a:prstGeom prst="rect">
            <a:avLst/>
          </a:prstGeom>
        </p:spPr>
      </p:pic>
      <p:pic>
        <p:nvPicPr>
          <p:cNvPr id="4" name="My Shap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1" y="1140222"/>
            <a:ext cx="2115740" cy="2115740"/>
          </a:xfrm>
          <a:prstGeom prst="rect">
            <a:avLst/>
          </a:prstGeom>
        </p:spPr>
      </p:pic>
      <p:pic>
        <p:nvPicPr>
          <p:cNvPr id="5" name="My Shape"/>
          <p:cNvPicPr>
            <a:picLocks noChangeAspect="1"/>
          </p:cNvPicPr>
          <p:nvPr/>
        </p:nvPicPr>
        <p:blipFill>
          <a:blip r:embed="rId2">
            <a:extLst>
              <a:ext uri="{hello}">
                <a14:useLocalDpi xmlns:a14="http://schemas.microsoft.com/office/drawing/2010/main" xmlns:p14="http://schemas.microsoft.com/office/powerpoint/2010/main" xmlns:a16="http://schemas.microsoft.com/office/drawing/2014/main" xmlns="" val="0"/>
                <canI xmlns="">put anything here</canI>
              </a:ext>
            </a:extLst>
          </a:blip>
          <a:stretch>
            <a:fillRect/>
          </a:stretch>
        </p:blipFill>
        <p:spPr>
          <a:xfrm>
            <a:off x="5173879" y="456062"/>
            <a:ext cx="4882592" cy="195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5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B576521-9A36-2BBF-D7F3-68E7F70982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25949" y="450850"/>
            <a:ext cx="6667500" cy="2298700"/>
          </a:xfrm>
          <a:prstGeom prst="rect">
            <a:avLst/>
          </a:prstGeom>
        </p:spPr>
      </p:pic>
      <p:pic>
        <p:nvPicPr>
          <p:cNvPr id="4" name="My Shape">
            <a:extLst>
              <a:ext uri="{FF2B5EF4-FFF2-40B4-BE49-F238E27FC236}">
                <a16:creationId xmlns:a16="http://schemas.microsoft.com/office/drawing/2014/main" id="{EE14F21F-C7DA-4C28-BC41-0D05C9319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89" y="4255962"/>
            <a:ext cx="1000000" cy="1000000"/>
          </a:xfrm>
          <a:prstGeom prst="rect">
            <a:avLst/>
          </a:prstGeom>
        </p:spPr>
      </p:pic>
      <p:pic>
        <p:nvPicPr>
          <p:cNvPr id="6" name="My Shape">
            <a:extLst>
              <a:ext uri="{FF2B5EF4-FFF2-40B4-BE49-F238E27FC236}">
                <a16:creationId xmlns:a16="http://schemas.microsoft.com/office/drawing/2014/main" id="{1EFB1528-7587-61F9-3D2A-05E4C54D6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0" y="3980855"/>
            <a:ext cx="1000000" cy="1000000"/>
          </a:xfrm>
          <a:prstGeom prst="rect">
            <a:avLst/>
          </a:prstGeom>
        </p:spPr>
      </p:pic>
      <p:pic>
        <p:nvPicPr>
          <p:cNvPr id="7" name="My Shape">
            <a:extLst>
              <a:ext uri="{FF2B5EF4-FFF2-40B4-BE49-F238E27FC236}">
                <a16:creationId xmlns:a16="http://schemas.microsoft.com/office/drawing/2014/main" id="{DA3060D9-CCA1-6B33-C00F-A7ADA1F86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hello}">
                <a14:useLocalDpi xmlns:a14="http://schemas.microsoft.com/office/drawing/2010/main" xmlns:p14="http://schemas.microsoft.com/office/powerpoint/2010/main" xmlns:a16="http://schemas.microsoft.com/office/drawing/2014/main" xmlns="" val="0"/>
                <canI xmlns="">put anything here</canI>
              </a:ext>
            </a:extLst>
          </a:blip>
          <a:stretch>
            <a:fillRect/>
          </a:stretch>
        </p:blipFill>
        <p:spPr>
          <a:xfrm>
            <a:off x="1804789" y="3255962"/>
            <a:ext cx="1000000" cy="1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5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245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WO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Why isn’t this working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isn’t this working</dc:title>
  <dc:creator>Daniel McCann-Sayles (dmccanns)</dc:creator>
  <cp:lastModifiedBy>Daniel McCann-Sayles (dmccanns)</cp:lastModifiedBy>
  <cp:revision>8</cp:revision>
  <dcterms:created xsi:type="dcterms:W3CDTF">2022-08-31T18:58:31Z</dcterms:created>
  <dcterms:modified xsi:type="dcterms:W3CDTF">2022-09-02T23:12:29Z</dcterms:modified>
</cp:coreProperties>
</file>