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46cd68c234234024" /><Relationship Type="http://schemas.openxmlformats.org/officeDocument/2006/relationships/image" Target="/ppt/media/image3.png" Id="R0d6509c3b9cc4dac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 Type="query-mixpanel-insights">
        <p:nvPicPr>
          <p:cNvPr id="3" name="My Shape">
            <a:extLst>
              <a:ext uri="{generated-asset}">
                <Type>line-graph</Type>
              </a:ext>
            </a:extLst>
          </p:cNvPr>
          <p:cNvPicPr>
            <a:picLocks noChangeAspect="1"/>
          </p:cNvPicPr>
          <p:nvPr/>
        </p:nvPicPr>
        <p:blipFill>
          <a:blip r:embed="R46cd68c2342340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  <p:pic>
        <p:nvPicPr>
          <p:cNvPr id="4" name="My Shape">
            <a:extLst>
              <a:ext uri="{generated-asset}">
                <Type>line-graph</Type>
              </a:ext>
            </a:extLst>
          </p:cNvPr>
          <p:cNvPicPr>
            <a:picLocks noChangeAspect="1"/>
          </p:cNvPicPr>
          <p:nvPr/>
        </p:nvPicPr>
        <p:blipFill>
          <a:blip r:embed="R0d6509c3b9cc4d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2459" y="-244588"/>
            <a:ext cx="666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3</cp:revision>
  <dcterms:created xsi:type="dcterms:W3CDTF">2022-08-31T18:58:31Z</dcterms:created>
  <dcterms:modified xsi:type="dcterms:W3CDTF">2022-09-01T05:55:27Z</dcterms:modified>
</cp:coreProperties>
</file>