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y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 xmlns="">line-graph</Type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0" y="839243"/>
            <a:ext cx="1000000" cy="1000000"/>
          </a:xfrm>
          <a:prstGeom prst="rect">
            <a:avLst/>
          </a:prstGeom>
        </p:spPr>
      </p:pic>
      <p:pic>
        <p:nvPicPr>
          <p:cNvPr id="4" name="My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 xmlns="">line-graph</Type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52" y="122363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2022-09-03T02:47:26Z</dcterms:modified>
</cp:coreProperties>
</file>