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1c079287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11c079287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1c079287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1c079287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1c079287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1c079287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Level one’s output and the genetic algorithm have created the necessary values.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implement fully, all that is required is accessing these values and plugging them into formulas.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1c079287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1c079287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1c079287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1c079287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1c079287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1c079287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1c079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1c079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1c07928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1c07928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is a </a:t>
            </a:r>
            <a:r>
              <a:rPr lang="en"/>
              <a:t>variable</a:t>
            </a:r>
            <a:r>
              <a:rPr lang="en"/>
              <a:t> related to power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Pzone = matrix of energy generation/transport per 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Hzone = matrix of power sent per 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emissive penalty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non-emissive incentive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hemissive/non-emissive = total emissive/non-emissive energy generated in the selected zone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1c079287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1c079287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1c07928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1c07928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1c07928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1c07928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a5523f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a5523f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1c079287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1c079287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just a visualization, not the actual output. Output is matrix of numbers.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1c07928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1c07928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Saint John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Tozer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Fitzgerald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McCardle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Kean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Analysis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Oriented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ML: more data drastically improves performance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API Capabilities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Adaptable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Genetic Algorithm: can easily incorporate new transfer rates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CPU and Memory usage (once initial machine learning model has been created)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7 Design Principles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Seek Purpose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Creating a solution to solve a problem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Responsibility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Each member had guidelines of what they were expected to do and expected to manage time properly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 </a:t>
            </a:r>
            <a:r>
              <a:rPr lang="en"/>
              <a:t>Involvement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Team members were each given tasks, but collaborated with other members when able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Widen Approaches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Many algorithms were considered before coding began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Advance Understanding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 team members worked on technologies that were new to them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Realize Diversity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Previous experiences and strengths were considered when assigning tasks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Deliberate Values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Team discussion held on whether having a fast or robust solution was more important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Bugs/Issues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Two Output: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Framework for level two is in place.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deliverable was not met due to integration issues and time constraints.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 two formulas: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monthly zone power cost would be implemented by putting the given cost equation into a nested for-loop. These zones would be summed to create a provincial cost. Values would then be pulled from the genetic algorithm to find the cost of the power that must be sold. Summing these gives a final monthly provincial cost.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province’s monthly power usage would be implemented by summing zone results from level one.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Percent of renewable energy used would be implemented by taking the renewable power generated as a percentage of total power used. The earlier assumption of renewable precedence factors into this implementation.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and optimize algorithm to limit time taken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visual, informational heat-map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</a:t>
            </a:r>
            <a:r>
              <a:rPr lang="en"/>
              <a:t>dynamic </a:t>
            </a:r>
            <a:r>
              <a:rPr lang="en"/>
              <a:t>file-upload process through a browser which would return the output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per month predictions instead of per annum predictions to increase prediction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Powerful and Modular Python Back-end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respect for Software Engineering Principles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 dynamic design can work with new data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adaptable solutions that produce solutions to complex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to be used as an API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23850" y="23514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Are there any questions?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76150"/>
            <a:ext cx="76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NB provincial government wants to ensure they are making the best use of their renewable energy product while still minimizing costs.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a program that can read previous years’ sets of data and predict future energy demands.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this forecasted data to optimize power use between zones while minimizing costs.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Few datasets are available. Multi-year predictions must assume previous predictions to be correct.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zone’s monthly cost is calculated with a provided formula: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(formula)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Documentation stated </a:t>
            </a:r>
            <a:r>
              <a:rPr lang="en" sz="1400"/>
              <a:t>h</a:t>
            </a:r>
            <a:r>
              <a:rPr baseline="-25000" lang="en" sz="1400"/>
              <a:t>emissive</a:t>
            </a:r>
            <a:r>
              <a:rPr baseline="-25000" lang="en" sz="1400"/>
              <a:t> </a:t>
            </a:r>
            <a:r>
              <a:rPr lang="en" sz="1400"/>
              <a:t>and h</a:t>
            </a:r>
            <a:r>
              <a:rPr baseline="-25000" lang="en" sz="1400"/>
              <a:t>non-emissive </a:t>
            </a:r>
            <a:r>
              <a:rPr lang="en" sz="1400"/>
              <a:t>to be in regards to the zone in which the power was produced, and the program is implemented as such.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tax is placed on emissive power generation. A financial incentive is offered on non-emissive power generation.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Power generation and transport has a fixed cost depending on zoning.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Plants are fixed in their location and generation potential. No plants may be added, removed, or altered.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150" y="2382201"/>
            <a:ext cx="2876999" cy="2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complexity through smart algorithm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in parallel as much as feasible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Pomodoro method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tools for fast, simple application development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GitHub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tried and tested frameworks and libraries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PyTorch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Scikit-Learn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numpy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</a:t>
            </a:r>
            <a:r>
              <a:rPr lang="en" sz="1200"/>
              <a:t>andas</a:t>
            </a:r>
            <a:endParaRPr sz="12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75" y="2948825"/>
            <a:ext cx="1529925" cy="15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50375" y="893488"/>
            <a:ext cx="704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</a:t>
            </a:r>
            <a:r>
              <a:rPr lang="en" sz="1500"/>
              <a:t> Learning Algorithm</a:t>
            </a:r>
            <a:r>
              <a:rPr lang="en" sz="1500"/>
              <a:t>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was divided into train and test sets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Recurrent Neural Network (RNN) leveraging Long Short Term Memory (LSTM) </a:t>
            </a:r>
            <a:r>
              <a:rPr lang="en" sz="1300"/>
              <a:t>modules</a:t>
            </a:r>
            <a:r>
              <a:rPr lang="en" sz="1300"/>
              <a:t> was trained on the training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RNN was then tested for accuracy against the test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When suitable accuracy was reached a copy of the RNN was saved to a file to be used for forecasting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Future data can be added to the train and test sets further increasing accuracy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Considers province wide usage trends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Could identify cross Zone power usage effects and forecast accordingly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2" name="Google Shape;162;p17"/>
          <p:cNvSpPr txBox="1"/>
          <p:nvPr/>
        </p:nvSpPr>
        <p:spPr>
          <a:xfrm>
            <a:off x="97975" y="4552100"/>
            <a:ext cx="467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750" y="3679575"/>
            <a:ext cx="5237348" cy="1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91250" y="1116150"/>
            <a:ext cx="74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Genetic </a:t>
            </a:r>
            <a:r>
              <a:rPr lang="en" sz="1500"/>
              <a:t>Algorithm:</a:t>
            </a:r>
            <a:endParaRPr sz="14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Computes the leftover power in each </a:t>
            </a:r>
            <a:r>
              <a:rPr lang="en"/>
              <a:t>provincial</a:t>
            </a:r>
            <a:r>
              <a:rPr lang="en"/>
              <a:t> Zone based on production rates and forecasted usage.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Creates an initial set of random solutions to the province wide cost minimization problem.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cost for each solution is evaluated and the best solutions are identified.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best solutions are kept and the others are removed.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solutions are created from the solutions that have been kept.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Steps 3 through 5 are repeated until the province wide cost has stabilized.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 new forecasts are created they are automatically included  in the genetic algorithm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Considers transfers between all Zones and thoroughly explores the solution place</a:t>
            </a:r>
            <a:endParaRPr sz="1300"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432725"/>
            <a:ext cx="70389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Renewable power is given </a:t>
            </a:r>
            <a:r>
              <a:rPr lang="en"/>
              <a:t>precedence</a:t>
            </a:r>
            <a:r>
              <a:rPr lang="en"/>
              <a:t> in power distribution. Power taken from any zone will be taken from renewable sources before non-renewable 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cannot be drawn from external zones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3284550" y="291925"/>
            <a:ext cx="3738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 for Level 1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22" y="865525"/>
            <a:ext cx="6197565" cy="37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5925775" y="4777700"/>
            <a:ext cx="29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*Created using Google Sheets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Back-end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System back-end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Machine Learning and Genetic Algorithm </a:t>
            </a:r>
            <a:r>
              <a:rPr lang="en" sz="1300"/>
              <a:t>techniques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Object Oriented Software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API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Python Flask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