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40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6765"/>
            <a:ext cx="9144000" cy="1184405"/>
          </a:xfrm>
        </p:spPr>
        <p:txBody>
          <a:bodyPr anchor="b"/>
          <a:lstStyle>
            <a:lvl1pPr algn="ctr">
              <a:defRPr sz="2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86845"/>
            <a:ext cx="9144000" cy="821365"/>
          </a:xfrm>
        </p:spPr>
        <p:txBody>
          <a:bodyPr/>
          <a:lstStyle>
            <a:lvl1pPr marL="0" indent="0" algn="ctr">
              <a:buNone/>
              <a:defRPr sz="1191"/>
            </a:lvl1pPr>
            <a:lvl2pPr marL="226817" indent="0" algn="ctr">
              <a:buNone/>
              <a:defRPr sz="992"/>
            </a:lvl2pPr>
            <a:lvl3pPr marL="453634" indent="0" algn="ctr">
              <a:buNone/>
              <a:defRPr sz="893"/>
            </a:lvl3pPr>
            <a:lvl4pPr marL="680451" indent="0" algn="ctr">
              <a:buNone/>
              <a:defRPr sz="794"/>
            </a:lvl4pPr>
            <a:lvl5pPr marL="907268" indent="0" algn="ctr">
              <a:buNone/>
              <a:defRPr sz="794"/>
            </a:lvl5pPr>
            <a:lvl6pPr marL="1134085" indent="0" algn="ctr">
              <a:buNone/>
              <a:defRPr sz="794"/>
            </a:lvl6pPr>
            <a:lvl7pPr marL="1360902" indent="0" algn="ctr">
              <a:buNone/>
              <a:defRPr sz="794"/>
            </a:lvl7pPr>
            <a:lvl8pPr marL="1587718" indent="0" algn="ctr">
              <a:buNone/>
              <a:defRPr sz="794"/>
            </a:lvl8pPr>
            <a:lvl9pPr marL="1814535" indent="0" algn="ctr">
              <a:buNone/>
              <a:defRPr sz="7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1126"/>
            <a:ext cx="2628900" cy="28830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1126"/>
            <a:ext cx="7734300" cy="28830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48141"/>
            <a:ext cx="10515600" cy="1415143"/>
          </a:xfrm>
        </p:spPr>
        <p:txBody>
          <a:bodyPr anchor="b"/>
          <a:lstStyle>
            <a:lvl1pPr>
              <a:defRPr sz="2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76672"/>
            <a:ext cx="10515600" cy="744190"/>
          </a:xfrm>
        </p:spPr>
        <p:txBody>
          <a:bodyPr/>
          <a:lstStyle>
            <a:lvl1pPr marL="0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1pPr>
            <a:lvl2pPr marL="2268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2pPr>
            <a:lvl3pPr marL="453634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3pPr>
            <a:lvl4pPr marL="680451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4pPr>
            <a:lvl5pPr marL="907268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5pPr>
            <a:lvl6pPr marL="1134085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6pPr>
            <a:lvl7pPr marL="1360902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7pPr>
            <a:lvl8pPr marL="1587718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8pPr>
            <a:lvl9pPr marL="1814535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05628"/>
            <a:ext cx="5181600" cy="2158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05628"/>
            <a:ext cx="5181600" cy="2158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1126"/>
            <a:ext cx="10515600" cy="657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33966"/>
            <a:ext cx="5157787" cy="408714"/>
          </a:xfrm>
        </p:spPr>
        <p:txBody>
          <a:bodyPr anchor="b"/>
          <a:lstStyle>
            <a:lvl1pPr marL="0" indent="0">
              <a:buNone/>
              <a:defRPr sz="1191" b="1"/>
            </a:lvl1pPr>
            <a:lvl2pPr marL="226817" indent="0">
              <a:buNone/>
              <a:defRPr sz="992" b="1"/>
            </a:lvl2pPr>
            <a:lvl3pPr marL="453634" indent="0">
              <a:buNone/>
              <a:defRPr sz="893" b="1"/>
            </a:lvl3pPr>
            <a:lvl4pPr marL="680451" indent="0">
              <a:buNone/>
              <a:defRPr sz="794" b="1"/>
            </a:lvl4pPr>
            <a:lvl5pPr marL="907268" indent="0">
              <a:buNone/>
              <a:defRPr sz="794" b="1"/>
            </a:lvl5pPr>
            <a:lvl6pPr marL="1134085" indent="0">
              <a:buNone/>
              <a:defRPr sz="794" b="1"/>
            </a:lvl6pPr>
            <a:lvl7pPr marL="1360902" indent="0">
              <a:buNone/>
              <a:defRPr sz="794" b="1"/>
            </a:lvl7pPr>
            <a:lvl8pPr marL="1587718" indent="0">
              <a:buNone/>
              <a:defRPr sz="794" b="1"/>
            </a:lvl8pPr>
            <a:lvl9pPr marL="1814535" indent="0">
              <a:buNone/>
              <a:defRPr sz="7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42680"/>
            <a:ext cx="5157787" cy="1827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33966"/>
            <a:ext cx="5183188" cy="408714"/>
          </a:xfrm>
        </p:spPr>
        <p:txBody>
          <a:bodyPr anchor="b"/>
          <a:lstStyle>
            <a:lvl1pPr marL="0" indent="0">
              <a:buNone/>
              <a:defRPr sz="1191" b="1"/>
            </a:lvl1pPr>
            <a:lvl2pPr marL="226817" indent="0">
              <a:buNone/>
              <a:defRPr sz="992" b="1"/>
            </a:lvl2pPr>
            <a:lvl3pPr marL="453634" indent="0">
              <a:buNone/>
              <a:defRPr sz="893" b="1"/>
            </a:lvl3pPr>
            <a:lvl4pPr marL="680451" indent="0">
              <a:buNone/>
              <a:defRPr sz="794" b="1"/>
            </a:lvl4pPr>
            <a:lvl5pPr marL="907268" indent="0">
              <a:buNone/>
              <a:defRPr sz="794" b="1"/>
            </a:lvl5pPr>
            <a:lvl6pPr marL="1134085" indent="0">
              <a:buNone/>
              <a:defRPr sz="794" b="1"/>
            </a:lvl6pPr>
            <a:lvl7pPr marL="1360902" indent="0">
              <a:buNone/>
              <a:defRPr sz="794" b="1"/>
            </a:lvl7pPr>
            <a:lvl8pPr marL="1587718" indent="0">
              <a:buNone/>
              <a:defRPr sz="794" b="1"/>
            </a:lvl8pPr>
            <a:lvl9pPr marL="1814535" indent="0">
              <a:buNone/>
              <a:defRPr sz="7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42680"/>
            <a:ext cx="5183188" cy="1827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6801"/>
            <a:ext cx="3932237" cy="793803"/>
          </a:xfrm>
        </p:spPr>
        <p:txBody>
          <a:bodyPr anchor="b"/>
          <a:lstStyle>
            <a:lvl1pPr>
              <a:defRPr sz="15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9827"/>
            <a:ext cx="6172200" cy="2417634"/>
          </a:xfrm>
        </p:spPr>
        <p:txBody>
          <a:bodyPr/>
          <a:lstStyle>
            <a:lvl1pPr>
              <a:defRPr sz="1588"/>
            </a:lvl1pPr>
            <a:lvl2pPr>
              <a:defRPr sz="1389"/>
            </a:lvl2pPr>
            <a:lvl3pPr>
              <a:defRPr sz="1191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20604"/>
            <a:ext cx="3932237" cy="1890795"/>
          </a:xfrm>
        </p:spPr>
        <p:txBody>
          <a:bodyPr/>
          <a:lstStyle>
            <a:lvl1pPr marL="0" indent="0">
              <a:buNone/>
              <a:defRPr sz="794"/>
            </a:lvl1pPr>
            <a:lvl2pPr marL="226817" indent="0">
              <a:buNone/>
              <a:defRPr sz="695"/>
            </a:lvl2pPr>
            <a:lvl3pPr marL="453634" indent="0">
              <a:buNone/>
              <a:defRPr sz="595"/>
            </a:lvl3pPr>
            <a:lvl4pPr marL="680451" indent="0">
              <a:buNone/>
              <a:defRPr sz="496"/>
            </a:lvl4pPr>
            <a:lvl5pPr marL="907268" indent="0">
              <a:buNone/>
              <a:defRPr sz="496"/>
            </a:lvl5pPr>
            <a:lvl6pPr marL="1134085" indent="0">
              <a:buNone/>
              <a:defRPr sz="496"/>
            </a:lvl6pPr>
            <a:lvl7pPr marL="1360902" indent="0">
              <a:buNone/>
              <a:defRPr sz="496"/>
            </a:lvl7pPr>
            <a:lvl8pPr marL="1587718" indent="0">
              <a:buNone/>
              <a:defRPr sz="496"/>
            </a:lvl8pPr>
            <a:lvl9pPr marL="1814535" indent="0">
              <a:buNone/>
              <a:defRPr sz="4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6801"/>
            <a:ext cx="3932237" cy="793803"/>
          </a:xfrm>
        </p:spPr>
        <p:txBody>
          <a:bodyPr anchor="b"/>
          <a:lstStyle>
            <a:lvl1pPr>
              <a:defRPr sz="15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9827"/>
            <a:ext cx="6172200" cy="2417634"/>
          </a:xfrm>
        </p:spPr>
        <p:txBody>
          <a:bodyPr anchor="t"/>
          <a:lstStyle>
            <a:lvl1pPr marL="0" indent="0">
              <a:buNone/>
              <a:defRPr sz="1588"/>
            </a:lvl1pPr>
            <a:lvl2pPr marL="226817" indent="0">
              <a:buNone/>
              <a:defRPr sz="1389"/>
            </a:lvl2pPr>
            <a:lvl3pPr marL="453634" indent="0">
              <a:buNone/>
              <a:defRPr sz="1191"/>
            </a:lvl3pPr>
            <a:lvl4pPr marL="680451" indent="0">
              <a:buNone/>
              <a:defRPr sz="992"/>
            </a:lvl4pPr>
            <a:lvl5pPr marL="907268" indent="0">
              <a:buNone/>
              <a:defRPr sz="992"/>
            </a:lvl5pPr>
            <a:lvl6pPr marL="1134085" indent="0">
              <a:buNone/>
              <a:defRPr sz="992"/>
            </a:lvl6pPr>
            <a:lvl7pPr marL="1360902" indent="0">
              <a:buNone/>
              <a:defRPr sz="992"/>
            </a:lvl7pPr>
            <a:lvl8pPr marL="1587718" indent="0">
              <a:buNone/>
              <a:defRPr sz="992"/>
            </a:lvl8pPr>
            <a:lvl9pPr marL="1814535" indent="0">
              <a:buNone/>
              <a:defRPr sz="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20604"/>
            <a:ext cx="3932237" cy="1890795"/>
          </a:xfrm>
        </p:spPr>
        <p:txBody>
          <a:bodyPr/>
          <a:lstStyle>
            <a:lvl1pPr marL="0" indent="0">
              <a:buNone/>
              <a:defRPr sz="794"/>
            </a:lvl1pPr>
            <a:lvl2pPr marL="226817" indent="0">
              <a:buNone/>
              <a:defRPr sz="695"/>
            </a:lvl2pPr>
            <a:lvl3pPr marL="453634" indent="0">
              <a:buNone/>
              <a:defRPr sz="595"/>
            </a:lvl3pPr>
            <a:lvl4pPr marL="680451" indent="0">
              <a:buNone/>
              <a:defRPr sz="496"/>
            </a:lvl4pPr>
            <a:lvl5pPr marL="907268" indent="0">
              <a:buNone/>
              <a:defRPr sz="496"/>
            </a:lvl5pPr>
            <a:lvl6pPr marL="1134085" indent="0">
              <a:buNone/>
              <a:defRPr sz="496"/>
            </a:lvl6pPr>
            <a:lvl7pPr marL="1360902" indent="0">
              <a:buNone/>
              <a:defRPr sz="496"/>
            </a:lvl7pPr>
            <a:lvl8pPr marL="1587718" indent="0">
              <a:buNone/>
              <a:defRPr sz="496"/>
            </a:lvl8pPr>
            <a:lvl9pPr marL="1814535" indent="0">
              <a:buNone/>
              <a:defRPr sz="4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1126"/>
            <a:ext cx="10515600" cy="65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05628"/>
            <a:ext cx="10515600" cy="215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153162"/>
            <a:ext cx="2743200" cy="181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9CFD-03E0-41CC-B984-37B4E1D832D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153162"/>
            <a:ext cx="4114800" cy="181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153162"/>
            <a:ext cx="2743200" cy="181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3E21-587E-4397-9102-57D02E86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3634" rtl="0" eaLnBrk="1" latinLnBrk="0" hangingPunct="1">
        <a:lnSpc>
          <a:spcPct val="90000"/>
        </a:lnSpc>
        <a:spcBef>
          <a:spcPct val="0"/>
        </a:spcBef>
        <a:buNone/>
        <a:defRPr sz="2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408" indent="-113408" algn="l" defTabSz="453634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1pPr>
      <a:lvl2pPr marL="340225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567042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93859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4pPr>
      <a:lvl5pPr marL="1020676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5pPr>
      <a:lvl6pPr marL="1247493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6pPr>
      <a:lvl7pPr marL="1474310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7pPr>
      <a:lvl8pPr marL="1701127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8pPr>
      <a:lvl9pPr marL="1927944" indent="-113408" algn="l" defTabSz="45363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1pPr>
      <a:lvl2pPr marL="226817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2pPr>
      <a:lvl3pPr marL="453634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680451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4pPr>
      <a:lvl5pPr marL="907268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5pPr>
      <a:lvl6pPr marL="1134085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6pPr>
      <a:lvl7pPr marL="1360902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7pPr>
      <a:lvl8pPr marL="1587718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8pPr>
      <a:lvl9pPr marL="1814535" algn="l" defTabSz="453634" rtl="0" eaLnBrk="1" latinLnBrk="0" hangingPunct="1">
        <a:defRPr sz="8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6EF909-2C40-404F-9C0B-02208CEE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63"/>
            <a:ext cx="6045956" cy="3400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E9751-6E50-43DA-98F6-C31412AF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44" y="1163"/>
            <a:ext cx="6045956" cy="34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1</cp:revision>
  <dcterms:created xsi:type="dcterms:W3CDTF">2018-07-31T04:22:39Z</dcterms:created>
  <dcterms:modified xsi:type="dcterms:W3CDTF">2018-07-31T04:25:26Z</dcterms:modified>
</cp:coreProperties>
</file>