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155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9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29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50"/>
            <a:ext cx="2743200" cy="541079"/>
          </a:xfrm>
        </p:spPr>
        <p:txBody>
          <a:bodyPr anchor="b"/>
          <a:lstStyle>
            <a:lvl1pPr algn="ctr"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16295"/>
            <a:ext cx="2743200" cy="375230"/>
          </a:xfrm>
        </p:spPr>
        <p:txBody>
          <a:bodyPr/>
          <a:lstStyle>
            <a:lvl1pPr marL="0" indent="0" algn="ctr">
              <a:buNone/>
              <a:defRPr sz="544"/>
            </a:lvl1pPr>
            <a:lvl2pPr marL="103602" indent="0" algn="ctr">
              <a:buNone/>
              <a:defRPr sz="453"/>
            </a:lvl2pPr>
            <a:lvl3pPr marL="207203" indent="0" algn="ctr">
              <a:buNone/>
              <a:defRPr sz="408"/>
            </a:lvl3pPr>
            <a:lvl4pPr marL="310805" indent="0" algn="ctr">
              <a:buNone/>
              <a:defRPr sz="363"/>
            </a:lvl4pPr>
            <a:lvl5pPr marL="414406" indent="0" algn="ctr">
              <a:buNone/>
              <a:defRPr sz="363"/>
            </a:lvl5pPr>
            <a:lvl6pPr marL="518008" indent="0" algn="ctr">
              <a:buNone/>
              <a:defRPr sz="363"/>
            </a:lvl6pPr>
            <a:lvl7pPr marL="621609" indent="0" algn="ctr">
              <a:buNone/>
              <a:defRPr sz="363"/>
            </a:lvl7pPr>
            <a:lvl8pPr marL="725211" indent="0" algn="ctr">
              <a:buNone/>
              <a:defRPr sz="363"/>
            </a:lvl8pPr>
            <a:lvl9pPr marL="828812" indent="0" algn="ctr">
              <a:buNone/>
              <a:defRPr sz="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2745"/>
            <a:ext cx="788670" cy="1317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2745"/>
            <a:ext cx="2320290" cy="13170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387461"/>
            <a:ext cx="3154680" cy="646489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040066"/>
            <a:ext cx="3154680" cy="339973"/>
          </a:xfrm>
        </p:spPr>
        <p:txBody>
          <a:bodyPr/>
          <a:lstStyle>
            <a:lvl1pPr marL="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1pPr>
            <a:lvl2pPr marL="103602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2pPr>
            <a:lvl3pPr marL="207203" indent="0">
              <a:buNone/>
              <a:defRPr sz="408">
                <a:solidFill>
                  <a:schemeClr val="tx1">
                    <a:tint val="75000"/>
                  </a:schemeClr>
                </a:solidFill>
              </a:defRPr>
            </a:lvl3pPr>
            <a:lvl4pPr marL="310805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4pPr>
            <a:lvl5pPr marL="414406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5pPr>
            <a:lvl6pPr marL="518008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6pPr>
            <a:lvl7pPr marL="621609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7pPr>
            <a:lvl8pPr marL="725211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8pPr>
            <a:lvl9pPr marL="828812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13724"/>
            <a:ext cx="1554480" cy="986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13724"/>
            <a:ext cx="1554480" cy="986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2745"/>
            <a:ext cx="3154680" cy="30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380986"/>
            <a:ext cx="1547336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567701"/>
            <a:ext cx="1547336" cy="835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380986"/>
            <a:ext cx="1554956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567701"/>
            <a:ext cx="1554956" cy="835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3611"/>
            <a:ext cx="1179671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23771"/>
            <a:ext cx="1851660" cy="1104463"/>
          </a:xfrm>
        </p:spPr>
        <p:txBody>
          <a:bodyPr/>
          <a:lstStyle>
            <a:lvl1pPr>
              <a:defRPr sz="725"/>
            </a:lvl1pPr>
            <a:lvl2pPr>
              <a:defRPr sz="634"/>
            </a:lvl2pPr>
            <a:lvl3pPr>
              <a:defRPr sz="544"/>
            </a:lvl3pPr>
            <a:lvl4pPr>
              <a:defRPr sz="453"/>
            </a:lvl4pPr>
            <a:lvl5pPr>
              <a:defRPr sz="453"/>
            </a:lvl5pPr>
            <a:lvl6pPr>
              <a:defRPr sz="453"/>
            </a:lvl6pPr>
            <a:lvl7pPr>
              <a:defRPr sz="453"/>
            </a:lvl7pPr>
            <a:lvl8pPr>
              <a:defRPr sz="453"/>
            </a:lvl8pPr>
            <a:lvl9pPr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66249"/>
            <a:ext cx="1179671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3611"/>
            <a:ext cx="1179671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23771"/>
            <a:ext cx="1851660" cy="1104463"/>
          </a:xfrm>
        </p:spPr>
        <p:txBody>
          <a:bodyPr anchor="t"/>
          <a:lstStyle>
            <a:lvl1pPr marL="0" indent="0">
              <a:buNone/>
              <a:defRPr sz="725"/>
            </a:lvl1pPr>
            <a:lvl2pPr marL="103602" indent="0">
              <a:buNone/>
              <a:defRPr sz="634"/>
            </a:lvl2pPr>
            <a:lvl3pPr marL="207203" indent="0">
              <a:buNone/>
              <a:defRPr sz="544"/>
            </a:lvl3pPr>
            <a:lvl4pPr marL="310805" indent="0">
              <a:buNone/>
              <a:defRPr sz="453"/>
            </a:lvl4pPr>
            <a:lvl5pPr marL="414406" indent="0">
              <a:buNone/>
              <a:defRPr sz="453"/>
            </a:lvl5pPr>
            <a:lvl6pPr marL="518008" indent="0">
              <a:buNone/>
              <a:defRPr sz="453"/>
            </a:lvl6pPr>
            <a:lvl7pPr marL="621609" indent="0">
              <a:buNone/>
              <a:defRPr sz="453"/>
            </a:lvl7pPr>
            <a:lvl8pPr marL="725211" indent="0">
              <a:buNone/>
              <a:defRPr sz="453"/>
            </a:lvl8pPr>
            <a:lvl9pPr marL="828812" indent="0">
              <a:buNone/>
              <a:defRPr sz="4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66249"/>
            <a:ext cx="1179671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2745"/>
            <a:ext cx="3154680" cy="3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13724"/>
            <a:ext cx="3154680" cy="9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440479"/>
            <a:ext cx="82296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B3BA-CBE4-4379-B6DD-EBF6D9962FC2}" type="datetimeFigureOut">
              <a:rPr lang="en-US" smtClean="0"/>
              <a:t>2020-02-06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440479"/>
            <a:ext cx="123444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440479"/>
            <a:ext cx="82296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87A1-F82E-42B0-A0B3-5A10A6A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7203" rtl="0" eaLnBrk="1" latinLnBrk="0" hangingPunct="1">
        <a:lnSpc>
          <a:spcPct val="90000"/>
        </a:lnSpc>
        <a:spcBef>
          <a:spcPct val="0"/>
        </a:spcBef>
        <a:buNone/>
        <a:defRPr sz="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01" indent="-51801" algn="l" defTabSz="207203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2pPr>
      <a:lvl3pPr marL="259004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62605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66207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69808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73410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77011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80613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10360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2pPr>
      <a:lvl3pPr marL="207203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3pPr>
      <a:lvl4pPr marL="310805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14406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18008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21609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25211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2881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2CD40-A981-47ED-885C-C484309406E6}"/>
              </a:ext>
            </a:extLst>
          </p:cNvPr>
          <p:cNvSpPr/>
          <p:nvPr/>
        </p:nvSpPr>
        <p:spPr>
          <a:xfrm>
            <a:off x="49629" y="897646"/>
            <a:ext cx="3558342" cy="6200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F61D10-6AEF-4F1B-A74D-8AD0AB880F84}"/>
              </a:ext>
            </a:extLst>
          </p:cNvPr>
          <p:cNvSpPr/>
          <p:nvPr/>
        </p:nvSpPr>
        <p:spPr>
          <a:xfrm>
            <a:off x="2642396" y="96073"/>
            <a:ext cx="52988" cy="52988"/>
          </a:xfrm>
          <a:prstGeom prst="ellipse">
            <a:avLst/>
          </a:prstGeom>
          <a:solidFill>
            <a:srgbClr val="219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72E657-7DD2-4718-8C13-F07769706339}"/>
              </a:ext>
            </a:extLst>
          </p:cNvPr>
          <p:cNvCxnSpPr>
            <a:cxnSpLocks/>
          </p:cNvCxnSpPr>
          <p:nvPr/>
        </p:nvCxnSpPr>
        <p:spPr>
          <a:xfrm flipH="1">
            <a:off x="836550" y="149061"/>
            <a:ext cx="1787409" cy="1213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DEAD9-FDC4-4055-B28B-C10BF7404FF9}"/>
              </a:ext>
            </a:extLst>
          </p:cNvPr>
          <p:cNvSpPr/>
          <p:nvPr/>
        </p:nvSpPr>
        <p:spPr>
          <a:xfrm>
            <a:off x="783562" y="1362775"/>
            <a:ext cx="52988" cy="52988"/>
          </a:xfrm>
          <a:prstGeom prst="ellipse">
            <a:avLst/>
          </a:prstGeom>
          <a:solidFill>
            <a:srgbClr val="219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84972-F78F-41FC-AB1C-FC57CDB00AE2}"/>
                  </a:ext>
                </a:extLst>
              </p:cNvPr>
              <p:cNvSpPr txBox="1"/>
              <p:nvPr/>
            </p:nvSpPr>
            <p:spPr>
              <a:xfrm>
                <a:off x="2642398" y="-75105"/>
                <a:ext cx="376833" cy="30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99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84972-F78F-41FC-AB1C-FC57CDB0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98" y="-75105"/>
                <a:ext cx="376833" cy="307648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5568EE-C315-44EA-AC2D-9458F1EE2B8B}"/>
                  </a:ext>
                </a:extLst>
              </p:cNvPr>
              <p:cNvSpPr txBox="1"/>
              <p:nvPr/>
            </p:nvSpPr>
            <p:spPr>
              <a:xfrm>
                <a:off x="2020869" y="477079"/>
                <a:ext cx="158710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399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1399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99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en-US" sz="1399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p>
                      </m:sSubSup>
                      <m:d>
                        <m:d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399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99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1399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5568EE-C315-44EA-AC2D-9458F1EE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69" y="477079"/>
                <a:ext cx="1587102" cy="325025"/>
              </a:xfrm>
              <a:prstGeom prst="rect">
                <a:avLst/>
              </a:prstGeom>
              <a:blipFill>
                <a:blip r:embed="rId3"/>
                <a:stretch>
                  <a:fillRect t="-185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F31B3C8-B363-44CA-840A-9665E7786E19}"/>
              </a:ext>
            </a:extLst>
          </p:cNvPr>
          <p:cNvSpPr/>
          <p:nvPr/>
        </p:nvSpPr>
        <p:spPr>
          <a:xfrm>
            <a:off x="783562" y="835695"/>
            <a:ext cx="52988" cy="52988"/>
          </a:xfrm>
          <a:prstGeom prst="ellipse">
            <a:avLst/>
          </a:prstGeom>
          <a:solidFill>
            <a:srgbClr val="219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0C1105-A406-4BAE-B3D9-D4579BF58694}"/>
              </a:ext>
            </a:extLst>
          </p:cNvPr>
          <p:cNvCxnSpPr>
            <a:cxnSpLocks/>
          </p:cNvCxnSpPr>
          <p:nvPr/>
        </p:nvCxnSpPr>
        <p:spPr>
          <a:xfrm flipV="1">
            <a:off x="808881" y="921472"/>
            <a:ext cx="0" cy="418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658EB1-57FC-4673-90D6-59505567D559}"/>
              </a:ext>
            </a:extLst>
          </p:cNvPr>
          <p:cNvCxnSpPr>
            <a:cxnSpLocks/>
          </p:cNvCxnSpPr>
          <p:nvPr/>
        </p:nvCxnSpPr>
        <p:spPr>
          <a:xfrm flipH="1">
            <a:off x="861870" y="149061"/>
            <a:ext cx="1762090" cy="686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7EE98A-1386-4A58-BCA5-0469613299A7}"/>
                  </a:ext>
                </a:extLst>
              </p:cNvPr>
              <p:cNvSpPr txBox="1"/>
              <p:nvPr/>
            </p:nvSpPr>
            <p:spPr>
              <a:xfrm>
                <a:off x="49629" y="167805"/>
                <a:ext cx="1604606" cy="30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99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99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399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99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99" i="1">
                              <a:latin typeface="Cambria Math" panose="02040503050406030204" pitchFamily="18" charset="0"/>
                            </a:rPr>
                            <m:t>𝒪</m:t>
                          </m:r>
                        </m:e>
                      </m:d>
                      <m:r>
                        <a:rPr lang="en-US" sz="1399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399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99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399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399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7EE98A-1386-4A58-BCA5-0469613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" y="167805"/>
                <a:ext cx="1604606" cy="3076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8221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McConachie, Dale</dc:creator>
  <cp:lastModifiedBy>McConachie, Dale</cp:lastModifiedBy>
  <cp:revision>4</cp:revision>
  <dcterms:created xsi:type="dcterms:W3CDTF">2020-02-06T20:51:51Z</dcterms:created>
  <dcterms:modified xsi:type="dcterms:W3CDTF">2020-02-12T14:05:39Z</dcterms:modified>
</cp:coreProperties>
</file>