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4" autoAdjust="0"/>
    <p:restoredTop sz="94660"/>
  </p:normalViewPr>
  <p:slideViewPr>
    <p:cSldViewPr snapToGrid="0">
      <p:cViewPr varScale="1">
        <p:scale>
          <a:sx n="218" d="100"/>
          <a:sy n="218" d="100"/>
        </p:scale>
        <p:origin x="239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508-73C8-4945-8386-283B2610184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857-0E41-4C28-8BEF-098F2811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508-73C8-4945-8386-283B2610184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857-0E41-4C28-8BEF-098F2811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508-73C8-4945-8386-283B2610184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857-0E41-4C28-8BEF-098F2811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508-73C8-4945-8386-283B2610184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857-0E41-4C28-8BEF-098F2811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508-73C8-4945-8386-283B2610184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857-0E41-4C28-8BEF-098F2811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508-73C8-4945-8386-283B2610184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857-0E41-4C28-8BEF-098F2811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508-73C8-4945-8386-283B2610184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857-0E41-4C28-8BEF-098F2811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8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508-73C8-4945-8386-283B2610184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857-0E41-4C28-8BEF-098F2811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508-73C8-4945-8386-283B2610184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857-0E41-4C28-8BEF-098F2811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508-73C8-4945-8386-283B2610184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857-0E41-4C28-8BEF-098F2811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508-73C8-4945-8386-283B2610184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857-0E41-4C28-8BEF-098F2811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4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E8508-73C8-4945-8386-283B2610184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5857-0E41-4C28-8BEF-098F2811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1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7">
            <a:extLst>
              <a:ext uri="{FF2B5EF4-FFF2-40B4-BE49-F238E27FC236}">
                <a16:creationId xmlns:a16="http://schemas.microsoft.com/office/drawing/2014/main" id="{219C5F95-B47B-4B2A-A36B-802A95258926}"/>
              </a:ext>
            </a:extLst>
          </p:cNvPr>
          <p:cNvSpPr/>
          <p:nvPr/>
        </p:nvSpPr>
        <p:spPr>
          <a:xfrm>
            <a:off x="877547" y="904008"/>
            <a:ext cx="1504272" cy="1639417"/>
          </a:xfrm>
          <a:custGeom>
            <a:avLst/>
            <a:gdLst>
              <a:gd name="connsiteX0" fmla="*/ 653143 w 2583543"/>
              <a:gd name="connsiteY0" fmla="*/ 0 h 2820808"/>
              <a:gd name="connsiteX1" fmla="*/ 609600 w 2583543"/>
              <a:gd name="connsiteY1" fmla="*/ 130628 h 2820808"/>
              <a:gd name="connsiteX2" fmla="*/ 595085 w 2583543"/>
              <a:gd name="connsiteY2" fmla="*/ 203200 h 2820808"/>
              <a:gd name="connsiteX3" fmla="*/ 566057 w 2583543"/>
              <a:gd name="connsiteY3" fmla="*/ 261257 h 2820808"/>
              <a:gd name="connsiteX4" fmla="*/ 522514 w 2583543"/>
              <a:gd name="connsiteY4" fmla="*/ 362857 h 2820808"/>
              <a:gd name="connsiteX5" fmla="*/ 508000 w 2583543"/>
              <a:gd name="connsiteY5" fmla="*/ 420914 h 2820808"/>
              <a:gd name="connsiteX6" fmla="*/ 449943 w 2583543"/>
              <a:gd name="connsiteY6" fmla="*/ 508000 h 2820808"/>
              <a:gd name="connsiteX7" fmla="*/ 420914 w 2583543"/>
              <a:gd name="connsiteY7" fmla="*/ 609600 h 2820808"/>
              <a:gd name="connsiteX8" fmla="*/ 406400 w 2583543"/>
              <a:gd name="connsiteY8" fmla="*/ 653142 h 2820808"/>
              <a:gd name="connsiteX9" fmla="*/ 348343 w 2583543"/>
              <a:gd name="connsiteY9" fmla="*/ 696685 h 2820808"/>
              <a:gd name="connsiteX10" fmla="*/ 333828 w 2583543"/>
              <a:gd name="connsiteY10" fmla="*/ 754742 h 2820808"/>
              <a:gd name="connsiteX11" fmla="*/ 304800 w 2583543"/>
              <a:gd name="connsiteY11" fmla="*/ 798285 h 2820808"/>
              <a:gd name="connsiteX12" fmla="*/ 290285 w 2583543"/>
              <a:gd name="connsiteY12" fmla="*/ 841828 h 2820808"/>
              <a:gd name="connsiteX13" fmla="*/ 275771 w 2583543"/>
              <a:gd name="connsiteY13" fmla="*/ 986971 h 2820808"/>
              <a:gd name="connsiteX14" fmla="*/ 261257 w 2583543"/>
              <a:gd name="connsiteY14" fmla="*/ 1074057 h 2820808"/>
              <a:gd name="connsiteX15" fmla="*/ 232228 w 2583543"/>
              <a:gd name="connsiteY15" fmla="*/ 1407885 h 2820808"/>
              <a:gd name="connsiteX16" fmla="*/ 217714 w 2583543"/>
              <a:gd name="connsiteY16" fmla="*/ 1451428 h 2820808"/>
              <a:gd name="connsiteX17" fmla="*/ 203200 w 2583543"/>
              <a:gd name="connsiteY17" fmla="*/ 1567542 h 2820808"/>
              <a:gd name="connsiteX18" fmla="*/ 188685 w 2583543"/>
              <a:gd name="connsiteY18" fmla="*/ 1698171 h 2820808"/>
              <a:gd name="connsiteX19" fmla="*/ 174171 w 2583543"/>
              <a:gd name="connsiteY19" fmla="*/ 1756228 h 2820808"/>
              <a:gd name="connsiteX20" fmla="*/ 130628 w 2583543"/>
              <a:gd name="connsiteY20" fmla="*/ 1930400 h 2820808"/>
              <a:gd name="connsiteX21" fmla="*/ 101600 w 2583543"/>
              <a:gd name="connsiteY21" fmla="*/ 1973942 h 2820808"/>
              <a:gd name="connsiteX22" fmla="*/ 87085 w 2583543"/>
              <a:gd name="connsiteY22" fmla="*/ 2017485 h 2820808"/>
              <a:gd name="connsiteX23" fmla="*/ 58057 w 2583543"/>
              <a:gd name="connsiteY23" fmla="*/ 2061028 h 2820808"/>
              <a:gd name="connsiteX24" fmla="*/ 43543 w 2583543"/>
              <a:gd name="connsiteY24" fmla="*/ 2104571 h 2820808"/>
              <a:gd name="connsiteX25" fmla="*/ 0 w 2583543"/>
              <a:gd name="connsiteY25" fmla="*/ 2148114 h 2820808"/>
              <a:gd name="connsiteX26" fmla="*/ 14514 w 2583543"/>
              <a:gd name="connsiteY26" fmla="*/ 2191657 h 2820808"/>
              <a:gd name="connsiteX27" fmla="*/ 101600 w 2583543"/>
              <a:gd name="connsiteY27" fmla="*/ 2220685 h 2820808"/>
              <a:gd name="connsiteX28" fmla="*/ 188685 w 2583543"/>
              <a:gd name="connsiteY28" fmla="*/ 2249714 h 2820808"/>
              <a:gd name="connsiteX29" fmla="*/ 362857 w 2583543"/>
              <a:gd name="connsiteY29" fmla="*/ 2278742 h 2820808"/>
              <a:gd name="connsiteX30" fmla="*/ 493485 w 2583543"/>
              <a:gd name="connsiteY30" fmla="*/ 2307771 h 2820808"/>
              <a:gd name="connsiteX31" fmla="*/ 580571 w 2583543"/>
              <a:gd name="connsiteY31" fmla="*/ 2336800 h 2820808"/>
              <a:gd name="connsiteX32" fmla="*/ 667657 w 2583543"/>
              <a:gd name="connsiteY32" fmla="*/ 2365828 h 2820808"/>
              <a:gd name="connsiteX33" fmla="*/ 711200 w 2583543"/>
              <a:gd name="connsiteY33" fmla="*/ 2380342 h 2820808"/>
              <a:gd name="connsiteX34" fmla="*/ 798285 w 2583543"/>
              <a:gd name="connsiteY34" fmla="*/ 2438400 h 2820808"/>
              <a:gd name="connsiteX35" fmla="*/ 885371 w 2583543"/>
              <a:gd name="connsiteY35" fmla="*/ 2481942 h 2820808"/>
              <a:gd name="connsiteX36" fmla="*/ 914400 w 2583543"/>
              <a:gd name="connsiteY36" fmla="*/ 2525485 h 2820808"/>
              <a:gd name="connsiteX37" fmla="*/ 957943 w 2583543"/>
              <a:gd name="connsiteY37" fmla="*/ 2540000 h 2820808"/>
              <a:gd name="connsiteX38" fmla="*/ 1016000 w 2583543"/>
              <a:gd name="connsiteY38" fmla="*/ 2583542 h 2820808"/>
              <a:gd name="connsiteX39" fmla="*/ 1030514 w 2583543"/>
              <a:gd name="connsiteY39" fmla="*/ 2627085 h 2820808"/>
              <a:gd name="connsiteX40" fmla="*/ 1103085 w 2583543"/>
              <a:gd name="connsiteY40" fmla="*/ 2641600 h 2820808"/>
              <a:gd name="connsiteX41" fmla="*/ 1161143 w 2583543"/>
              <a:gd name="connsiteY41" fmla="*/ 2656114 h 2820808"/>
              <a:gd name="connsiteX42" fmla="*/ 1248228 w 2583543"/>
              <a:gd name="connsiteY42" fmla="*/ 2728685 h 2820808"/>
              <a:gd name="connsiteX43" fmla="*/ 1378857 w 2583543"/>
              <a:gd name="connsiteY43" fmla="*/ 2757714 h 2820808"/>
              <a:gd name="connsiteX44" fmla="*/ 1436914 w 2583543"/>
              <a:gd name="connsiteY44" fmla="*/ 2786742 h 2820808"/>
              <a:gd name="connsiteX45" fmla="*/ 1596571 w 2583543"/>
              <a:gd name="connsiteY45" fmla="*/ 2815771 h 2820808"/>
              <a:gd name="connsiteX46" fmla="*/ 2075543 w 2583543"/>
              <a:gd name="connsiteY46" fmla="*/ 2801257 h 2820808"/>
              <a:gd name="connsiteX47" fmla="*/ 2090057 w 2583543"/>
              <a:gd name="connsiteY47" fmla="*/ 2699657 h 2820808"/>
              <a:gd name="connsiteX48" fmla="*/ 2148114 w 2583543"/>
              <a:gd name="connsiteY48" fmla="*/ 2467428 h 2820808"/>
              <a:gd name="connsiteX49" fmla="*/ 2162628 w 2583543"/>
              <a:gd name="connsiteY49" fmla="*/ 2409371 h 2820808"/>
              <a:gd name="connsiteX50" fmla="*/ 2206171 w 2583543"/>
              <a:gd name="connsiteY50" fmla="*/ 2380342 h 2820808"/>
              <a:gd name="connsiteX51" fmla="*/ 2235200 w 2583543"/>
              <a:gd name="connsiteY51" fmla="*/ 2293257 h 2820808"/>
              <a:gd name="connsiteX52" fmla="*/ 2264228 w 2583543"/>
              <a:gd name="connsiteY52" fmla="*/ 2177142 h 2820808"/>
              <a:gd name="connsiteX53" fmla="*/ 2293257 w 2583543"/>
              <a:gd name="connsiteY53" fmla="*/ 2090057 h 2820808"/>
              <a:gd name="connsiteX54" fmla="*/ 2278743 w 2583543"/>
              <a:gd name="connsiteY54" fmla="*/ 1465942 h 2820808"/>
              <a:gd name="connsiteX55" fmla="*/ 2278743 w 2583543"/>
              <a:gd name="connsiteY55" fmla="*/ 1117600 h 2820808"/>
              <a:gd name="connsiteX56" fmla="*/ 2293257 w 2583543"/>
              <a:gd name="connsiteY56" fmla="*/ 1074057 h 2820808"/>
              <a:gd name="connsiteX57" fmla="*/ 2336800 w 2583543"/>
              <a:gd name="connsiteY57" fmla="*/ 1045028 h 2820808"/>
              <a:gd name="connsiteX58" fmla="*/ 2365828 w 2583543"/>
              <a:gd name="connsiteY58" fmla="*/ 1001485 h 2820808"/>
              <a:gd name="connsiteX59" fmla="*/ 2438400 w 2583543"/>
              <a:gd name="connsiteY59" fmla="*/ 914400 h 2820808"/>
              <a:gd name="connsiteX60" fmla="*/ 2510971 w 2583543"/>
              <a:gd name="connsiteY60" fmla="*/ 783771 h 2820808"/>
              <a:gd name="connsiteX61" fmla="*/ 2540000 w 2583543"/>
              <a:gd name="connsiteY61" fmla="*/ 740228 h 2820808"/>
              <a:gd name="connsiteX62" fmla="*/ 2583543 w 2583543"/>
              <a:gd name="connsiteY62" fmla="*/ 711200 h 2820808"/>
              <a:gd name="connsiteX63" fmla="*/ 2351314 w 2583543"/>
              <a:gd name="connsiteY63" fmla="*/ 667657 h 2820808"/>
              <a:gd name="connsiteX64" fmla="*/ 2264228 w 2583543"/>
              <a:gd name="connsiteY64" fmla="*/ 638628 h 2820808"/>
              <a:gd name="connsiteX65" fmla="*/ 2002971 w 2583543"/>
              <a:gd name="connsiteY65" fmla="*/ 609600 h 2820808"/>
              <a:gd name="connsiteX66" fmla="*/ 1828800 w 2583543"/>
              <a:gd name="connsiteY66" fmla="*/ 580571 h 2820808"/>
              <a:gd name="connsiteX67" fmla="*/ 1770743 w 2583543"/>
              <a:gd name="connsiteY67" fmla="*/ 566057 h 2820808"/>
              <a:gd name="connsiteX68" fmla="*/ 1727200 w 2583543"/>
              <a:gd name="connsiteY68" fmla="*/ 551542 h 2820808"/>
              <a:gd name="connsiteX69" fmla="*/ 1582057 w 2583543"/>
              <a:gd name="connsiteY69" fmla="*/ 537028 h 2820808"/>
              <a:gd name="connsiteX70" fmla="*/ 1538514 w 2583543"/>
              <a:gd name="connsiteY70" fmla="*/ 522514 h 2820808"/>
              <a:gd name="connsiteX71" fmla="*/ 1494971 w 2583543"/>
              <a:gd name="connsiteY71" fmla="*/ 493485 h 2820808"/>
              <a:gd name="connsiteX72" fmla="*/ 1436914 w 2583543"/>
              <a:gd name="connsiteY72" fmla="*/ 478971 h 2820808"/>
              <a:gd name="connsiteX73" fmla="*/ 1393371 w 2583543"/>
              <a:gd name="connsiteY73" fmla="*/ 449942 h 2820808"/>
              <a:gd name="connsiteX74" fmla="*/ 1349828 w 2583543"/>
              <a:gd name="connsiteY74" fmla="*/ 435428 h 2820808"/>
              <a:gd name="connsiteX75" fmla="*/ 1306285 w 2583543"/>
              <a:gd name="connsiteY75" fmla="*/ 391885 h 2820808"/>
              <a:gd name="connsiteX76" fmla="*/ 1219200 w 2583543"/>
              <a:gd name="connsiteY76" fmla="*/ 362857 h 2820808"/>
              <a:gd name="connsiteX77" fmla="*/ 1175657 w 2583543"/>
              <a:gd name="connsiteY77" fmla="*/ 348342 h 2820808"/>
              <a:gd name="connsiteX78" fmla="*/ 1088571 w 2583543"/>
              <a:gd name="connsiteY78" fmla="*/ 304800 h 2820808"/>
              <a:gd name="connsiteX79" fmla="*/ 986971 w 2583543"/>
              <a:gd name="connsiteY79" fmla="*/ 261257 h 2820808"/>
              <a:gd name="connsiteX80" fmla="*/ 899885 w 2583543"/>
              <a:gd name="connsiteY80" fmla="*/ 232228 h 2820808"/>
              <a:gd name="connsiteX81" fmla="*/ 812800 w 2583543"/>
              <a:gd name="connsiteY81" fmla="*/ 174171 h 2820808"/>
              <a:gd name="connsiteX82" fmla="*/ 769257 w 2583543"/>
              <a:gd name="connsiteY82" fmla="*/ 145142 h 2820808"/>
              <a:gd name="connsiteX83" fmla="*/ 682171 w 2583543"/>
              <a:gd name="connsiteY83" fmla="*/ 116114 h 2820808"/>
              <a:gd name="connsiteX84" fmla="*/ 609600 w 2583543"/>
              <a:gd name="connsiteY84" fmla="*/ 58057 h 2820808"/>
              <a:gd name="connsiteX85" fmla="*/ 595085 w 2583543"/>
              <a:gd name="connsiteY85" fmla="*/ 58057 h 2820808"/>
              <a:gd name="connsiteX0" fmla="*/ 653143 w 2583543"/>
              <a:gd name="connsiteY0" fmla="*/ 0 h 2820808"/>
              <a:gd name="connsiteX1" fmla="*/ 609600 w 2583543"/>
              <a:gd name="connsiteY1" fmla="*/ 130628 h 2820808"/>
              <a:gd name="connsiteX2" fmla="*/ 595085 w 2583543"/>
              <a:gd name="connsiteY2" fmla="*/ 203200 h 2820808"/>
              <a:gd name="connsiteX3" fmla="*/ 566057 w 2583543"/>
              <a:gd name="connsiteY3" fmla="*/ 261257 h 2820808"/>
              <a:gd name="connsiteX4" fmla="*/ 522514 w 2583543"/>
              <a:gd name="connsiteY4" fmla="*/ 362857 h 2820808"/>
              <a:gd name="connsiteX5" fmla="*/ 508000 w 2583543"/>
              <a:gd name="connsiteY5" fmla="*/ 420914 h 2820808"/>
              <a:gd name="connsiteX6" fmla="*/ 449943 w 2583543"/>
              <a:gd name="connsiteY6" fmla="*/ 508000 h 2820808"/>
              <a:gd name="connsiteX7" fmla="*/ 420914 w 2583543"/>
              <a:gd name="connsiteY7" fmla="*/ 609600 h 2820808"/>
              <a:gd name="connsiteX8" fmla="*/ 406400 w 2583543"/>
              <a:gd name="connsiteY8" fmla="*/ 653142 h 2820808"/>
              <a:gd name="connsiteX9" fmla="*/ 348343 w 2583543"/>
              <a:gd name="connsiteY9" fmla="*/ 696685 h 2820808"/>
              <a:gd name="connsiteX10" fmla="*/ 333828 w 2583543"/>
              <a:gd name="connsiteY10" fmla="*/ 754742 h 2820808"/>
              <a:gd name="connsiteX11" fmla="*/ 304800 w 2583543"/>
              <a:gd name="connsiteY11" fmla="*/ 798285 h 2820808"/>
              <a:gd name="connsiteX12" fmla="*/ 290285 w 2583543"/>
              <a:gd name="connsiteY12" fmla="*/ 841828 h 2820808"/>
              <a:gd name="connsiteX13" fmla="*/ 275771 w 2583543"/>
              <a:gd name="connsiteY13" fmla="*/ 986971 h 2820808"/>
              <a:gd name="connsiteX14" fmla="*/ 261257 w 2583543"/>
              <a:gd name="connsiteY14" fmla="*/ 1074057 h 2820808"/>
              <a:gd name="connsiteX15" fmla="*/ 232228 w 2583543"/>
              <a:gd name="connsiteY15" fmla="*/ 1407885 h 2820808"/>
              <a:gd name="connsiteX16" fmla="*/ 217714 w 2583543"/>
              <a:gd name="connsiteY16" fmla="*/ 1451428 h 2820808"/>
              <a:gd name="connsiteX17" fmla="*/ 203200 w 2583543"/>
              <a:gd name="connsiteY17" fmla="*/ 1567542 h 2820808"/>
              <a:gd name="connsiteX18" fmla="*/ 188685 w 2583543"/>
              <a:gd name="connsiteY18" fmla="*/ 1698171 h 2820808"/>
              <a:gd name="connsiteX19" fmla="*/ 174171 w 2583543"/>
              <a:gd name="connsiteY19" fmla="*/ 1756228 h 2820808"/>
              <a:gd name="connsiteX20" fmla="*/ 130628 w 2583543"/>
              <a:gd name="connsiteY20" fmla="*/ 1930400 h 2820808"/>
              <a:gd name="connsiteX21" fmla="*/ 101600 w 2583543"/>
              <a:gd name="connsiteY21" fmla="*/ 1973942 h 2820808"/>
              <a:gd name="connsiteX22" fmla="*/ 87085 w 2583543"/>
              <a:gd name="connsiteY22" fmla="*/ 2017485 h 2820808"/>
              <a:gd name="connsiteX23" fmla="*/ 58057 w 2583543"/>
              <a:gd name="connsiteY23" fmla="*/ 2061028 h 2820808"/>
              <a:gd name="connsiteX24" fmla="*/ 43543 w 2583543"/>
              <a:gd name="connsiteY24" fmla="*/ 2104571 h 2820808"/>
              <a:gd name="connsiteX25" fmla="*/ 0 w 2583543"/>
              <a:gd name="connsiteY25" fmla="*/ 2148114 h 2820808"/>
              <a:gd name="connsiteX26" fmla="*/ 14514 w 2583543"/>
              <a:gd name="connsiteY26" fmla="*/ 2191657 h 2820808"/>
              <a:gd name="connsiteX27" fmla="*/ 101600 w 2583543"/>
              <a:gd name="connsiteY27" fmla="*/ 2220685 h 2820808"/>
              <a:gd name="connsiteX28" fmla="*/ 188685 w 2583543"/>
              <a:gd name="connsiteY28" fmla="*/ 2249714 h 2820808"/>
              <a:gd name="connsiteX29" fmla="*/ 362857 w 2583543"/>
              <a:gd name="connsiteY29" fmla="*/ 2278742 h 2820808"/>
              <a:gd name="connsiteX30" fmla="*/ 493485 w 2583543"/>
              <a:gd name="connsiteY30" fmla="*/ 2307771 h 2820808"/>
              <a:gd name="connsiteX31" fmla="*/ 580571 w 2583543"/>
              <a:gd name="connsiteY31" fmla="*/ 2336800 h 2820808"/>
              <a:gd name="connsiteX32" fmla="*/ 667657 w 2583543"/>
              <a:gd name="connsiteY32" fmla="*/ 2365828 h 2820808"/>
              <a:gd name="connsiteX33" fmla="*/ 711200 w 2583543"/>
              <a:gd name="connsiteY33" fmla="*/ 2380342 h 2820808"/>
              <a:gd name="connsiteX34" fmla="*/ 798285 w 2583543"/>
              <a:gd name="connsiteY34" fmla="*/ 2438400 h 2820808"/>
              <a:gd name="connsiteX35" fmla="*/ 885371 w 2583543"/>
              <a:gd name="connsiteY35" fmla="*/ 2481942 h 2820808"/>
              <a:gd name="connsiteX36" fmla="*/ 914400 w 2583543"/>
              <a:gd name="connsiteY36" fmla="*/ 2525485 h 2820808"/>
              <a:gd name="connsiteX37" fmla="*/ 957943 w 2583543"/>
              <a:gd name="connsiteY37" fmla="*/ 2540000 h 2820808"/>
              <a:gd name="connsiteX38" fmla="*/ 1016000 w 2583543"/>
              <a:gd name="connsiteY38" fmla="*/ 2583542 h 2820808"/>
              <a:gd name="connsiteX39" fmla="*/ 1030514 w 2583543"/>
              <a:gd name="connsiteY39" fmla="*/ 2627085 h 2820808"/>
              <a:gd name="connsiteX40" fmla="*/ 1103085 w 2583543"/>
              <a:gd name="connsiteY40" fmla="*/ 2641600 h 2820808"/>
              <a:gd name="connsiteX41" fmla="*/ 1161143 w 2583543"/>
              <a:gd name="connsiteY41" fmla="*/ 2656114 h 2820808"/>
              <a:gd name="connsiteX42" fmla="*/ 1248228 w 2583543"/>
              <a:gd name="connsiteY42" fmla="*/ 2728685 h 2820808"/>
              <a:gd name="connsiteX43" fmla="*/ 1378857 w 2583543"/>
              <a:gd name="connsiteY43" fmla="*/ 2757714 h 2820808"/>
              <a:gd name="connsiteX44" fmla="*/ 1436914 w 2583543"/>
              <a:gd name="connsiteY44" fmla="*/ 2786742 h 2820808"/>
              <a:gd name="connsiteX45" fmla="*/ 1596571 w 2583543"/>
              <a:gd name="connsiteY45" fmla="*/ 2815771 h 2820808"/>
              <a:gd name="connsiteX46" fmla="*/ 2075543 w 2583543"/>
              <a:gd name="connsiteY46" fmla="*/ 2801257 h 2820808"/>
              <a:gd name="connsiteX47" fmla="*/ 2090057 w 2583543"/>
              <a:gd name="connsiteY47" fmla="*/ 2699657 h 2820808"/>
              <a:gd name="connsiteX48" fmla="*/ 2148114 w 2583543"/>
              <a:gd name="connsiteY48" fmla="*/ 2467428 h 2820808"/>
              <a:gd name="connsiteX49" fmla="*/ 2162628 w 2583543"/>
              <a:gd name="connsiteY49" fmla="*/ 2409371 h 2820808"/>
              <a:gd name="connsiteX50" fmla="*/ 2206171 w 2583543"/>
              <a:gd name="connsiteY50" fmla="*/ 2380342 h 2820808"/>
              <a:gd name="connsiteX51" fmla="*/ 2235200 w 2583543"/>
              <a:gd name="connsiteY51" fmla="*/ 2293257 h 2820808"/>
              <a:gd name="connsiteX52" fmla="*/ 2264228 w 2583543"/>
              <a:gd name="connsiteY52" fmla="*/ 2177142 h 2820808"/>
              <a:gd name="connsiteX53" fmla="*/ 2293257 w 2583543"/>
              <a:gd name="connsiteY53" fmla="*/ 2090057 h 2820808"/>
              <a:gd name="connsiteX54" fmla="*/ 2278743 w 2583543"/>
              <a:gd name="connsiteY54" fmla="*/ 1465942 h 2820808"/>
              <a:gd name="connsiteX55" fmla="*/ 2278743 w 2583543"/>
              <a:gd name="connsiteY55" fmla="*/ 1117600 h 2820808"/>
              <a:gd name="connsiteX56" fmla="*/ 2293257 w 2583543"/>
              <a:gd name="connsiteY56" fmla="*/ 1074057 h 2820808"/>
              <a:gd name="connsiteX57" fmla="*/ 2336800 w 2583543"/>
              <a:gd name="connsiteY57" fmla="*/ 1045028 h 2820808"/>
              <a:gd name="connsiteX58" fmla="*/ 2365828 w 2583543"/>
              <a:gd name="connsiteY58" fmla="*/ 1001485 h 2820808"/>
              <a:gd name="connsiteX59" fmla="*/ 2438400 w 2583543"/>
              <a:gd name="connsiteY59" fmla="*/ 914400 h 2820808"/>
              <a:gd name="connsiteX60" fmla="*/ 2510971 w 2583543"/>
              <a:gd name="connsiteY60" fmla="*/ 783771 h 2820808"/>
              <a:gd name="connsiteX61" fmla="*/ 2540000 w 2583543"/>
              <a:gd name="connsiteY61" fmla="*/ 740228 h 2820808"/>
              <a:gd name="connsiteX62" fmla="*/ 2583543 w 2583543"/>
              <a:gd name="connsiteY62" fmla="*/ 711200 h 2820808"/>
              <a:gd name="connsiteX63" fmla="*/ 2351314 w 2583543"/>
              <a:gd name="connsiteY63" fmla="*/ 667657 h 2820808"/>
              <a:gd name="connsiteX64" fmla="*/ 2264228 w 2583543"/>
              <a:gd name="connsiteY64" fmla="*/ 638628 h 2820808"/>
              <a:gd name="connsiteX65" fmla="*/ 2002971 w 2583543"/>
              <a:gd name="connsiteY65" fmla="*/ 609600 h 2820808"/>
              <a:gd name="connsiteX66" fmla="*/ 1828800 w 2583543"/>
              <a:gd name="connsiteY66" fmla="*/ 580571 h 2820808"/>
              <a:gd name="connsiteX67" fmla="*/ 1770743 w 2583543"/>
              <a:gd name="connsiteY67" fmla="*/ 566057 h 2820808"/>
              <a:gd name="connsiteX68" fmla="*/ 1727200 w 2583543"/>
              <a:gd name="connsiteY68" fmla="*/ 551542 h 2820808"/>
              <a:gd name="connsiteX69" fmla="*/ 1582057 w 2583543"/>
              <a:gd name="connsiteY69" fmla="*/ 537028 h 2820808"/>
              <a:gd name="connsiteX70" fmla="*/ 1538514 w 2583543"/>
              <a:gd name="connsiteY70" fmla="*/ 522514 h 2820808"/>
              <a:gd name="connsiteX71" fmla="*/ 1494971 w 2583543"/>
              <a:gd name="connsiteY71" fmla="*/ 493485 h 2820808"/>
              <a:gd name="connsiteX72" fmla="*/ 1436914 w 2583543"/>
              <a:gd name="connsiteY72" fmla="*/ 478971 h 2820808"/>
              <a:gd name="connsiteX73" fmla="*/ 1393371 w 2583543"/>
              <a:gd name="connsiteY73" fmla="*/ 449942 h 2820808"/>
              <a:gd name="connsiteX74" fmla="*/ 1349828 w 2583543"/>
              <a:gd name="connsiteY74" fmla="*/ 435428 h 2820808"/>
              <a:gd name="connsiteX75" fmla="*/ 1306285 w 2583543"/>
              <a:gd name="connsiteY75" fmla="*/ 391885 h 2820808"/>
              <a:gd name="connsiteX76" fmla="*/ 1219200 w 2583543"/>
              <a:gd name="connsiteY76" fmla="*/ 362857 h 2820808"/>
              <a:gd name="connsiteX77" fmla="*/ 1175657 w 2583543"/>
              <a:gd name="connsiteY77" fmla="*/ 348342 h 2820808"/>
              <a:gd name="connsiteX78" fmla="*/ 1088571 w 2583543"/>
              <a:gd name="connsiteY78" fmla="*/ 304800 h 2820808"/>
              <a:gd name="connsiteX79" fmla="*/ 986971 w 2583543"/>
              <a:gd name="connsiteY79" fmla="*/ 261257 h 2820808"/>
              <a:gd name="connsiteX80" fmla="*/ 899885 w 2583543"/>
              <a:gd name="connsiteY80" fmla="*/ 232228 h 2820808"/>
              <a:gd name="connsiteX81" fmla="*/ 812800 w 2583543"/>
              <a:gd name="connsiteY81" fmla="*/ 174171 h 2820808"/>
              <a:gd name="connsiteX82" fmla="*/ 769257 w 2583543"/>
              <a:gd name="connsiteY82" fmla="*/ 145142 h 2820808"/>
              <a:gd name="connsiteX83" fmla="*/ 682171 w 2583543"/>
              <a:gd name="connsiteY83" fmla="*/ 116114 h 2820808"/>
              <a:gd name="connsiteX84" fmla="*/ 609600 w 2583543"/>
              <a:gd name="connsiteY84" fmla="*/ 58057 h 2820808"/>
              <a:gd name="connsiteX0" fmla="*/ 653143 w 2583543"/>
              <a:gd name="connsiteY0" fmla="*/ 0 h 2820808"/>
              <a:gd name="connsiteX1" fmla="*/ 609600 w 2583543"/>
              <a:gd name="connsiteY1" fmla="*/ 130628 h 2820808"/>
              <a:gd name="connsiteX2" fmla="*/ 595085 w 2583543"/>
              <a:gd name="connsiteY2" fmla="*/ 203200 h 2820808"/>
              <a:gd name="connsiteX3" fmla="*/ 566057 w 2583543"/>
              <a:gd name="connsiteY3" fmla="*/ 261257 h 2820808"/>
              <a:gd name="connsiteX4" fmla="*/ 522514 w 2583543"/>
              <a:gd name="connsiteY4" fmla="*/ 362857 h 2820808"/>
              <a:gd name="connsiteX5" fmla="*/ 508000 w 2583543"/>
              <a:gd name="connsiteY5" fmla="*/ 420914 h 2820808"/>
              <a:gd name="connsiteX6" fmla="*/ 449943 w 2583543"/>
              <a:gd name="connsiteY6" fmla="*/ 508000 h 2820808"/>
              <a:gd name="connsiteX7" fmla="*/ 420914 w 2583543"/>
              <a:gd name="connsiteY7" fmla="*/ 609600 h 2820808"/>
              <a:gd name="connsiteX8" fmla="*/ 406400 w 2583543"/>
              <a:gd name="connsiteY8" fmla="*/ 653142 h 2820808"/>
              <a:gd name="connsiteX9" fmla="*/ 348343 w 2583543"/>
              <a:gd name="connsiteY9" fmla="*/ 696685 h 2820808"/>
              <a:gd name="connsiteX10" fmla="*/ 333828 w 2583543"/>
              <a:gd name="connsiteY10" fmla="*/ 754742 h 2820808"/>
              <a:gd name="connsiteX11" fmla="*/ 304800 w 2583543"/>
              <a:gd name="connsiteY11" fmla="*/ 798285 h 2820808"/>
              <a:gd name="connsiteX12" fmla="*/ 290285 w 2583543"/>
              <a:gd name="connsiteY12" fmla="*/ 841828 h 2820808"/>
              <a:gd name="connsiteX13" fmla="*/ 275771 w 2583543"/>
              <a:gd name="connsiteY13" fmla="*/ 986971 h 2820808"/>
              <a:gd name="connsiteX14" fmla="*/ 261257 w 2583543"/>
              <a:gd name="connsiteY14" fmla="*/ 1074057 h 2820808"/>
              <a:gd name="connsiteX15" fmla="*/ 232228 w 2583543"/>
              <a:gd name="connsiteY15" fmla="*/ 1407885 h 2820808"/>
              <a:gd name="connsiteX16" fmla="*/ 217714 w 2583543"/>
              <a:gd name="connsiteY16" fmla="*/ 1451428 h 2820808"/>
              <a:gd name="connsiteX17" fmla="*/ 203200 w 2583543"/>
              <a:gd name="connsiteY17" fmla="*/ 1567542 h 2820808"/>
              <a:gd name="connsiteX18" fmla="*/ 188685 w 2583543"/>
              <a:gd name="connsiteY18" fmla="*/ 1698171 h 2820808"/>
              <a:gd name="connsiteX19" fmla="*/ 174171 w 2583543"/>
              <a:gd name="connsiteY19" fmla="*/ 1756228 h 2820808"/>
              <a:gd name="connsiteX20" fmla="*/ 130628 w 2583543"/>
              <a:gd name="connsiteY20" fmla="*/ 1930400 h 2820808"/>
              <a:gd name="connsiteX21" fmla="*/ 101600 w 2583543"/>
              <a:gd name="connsiteY21" fmla="*/ 1973942 h 2820808"/>
              <a:gd name="connsiteX22" fmla="*/ 87085 w 2583543"/>
              <a:gd name="connsiteY22" fmla="*/ 2017485 h 2820808"/>
              <a:gd name="connsiteX23" fmla="*/ 58057 w 2583543"/>
              <a:gd name="connsiteY23" fmla="*/ 2061028 h 2820808"/>
              <a:gd name="connsiteX24" fmla="*/ 43543 w 2583543"/>
              <a:gd name="connsiteY24" fmla="*/ 2104571 h 2820808"/>
              <a:gd name="connsiteX25" fmla="*/ 0 w 2583543"/>
              <a:gd name="connsiteY25" fmla="*/ 2148114 h 2820808"/>
              <a:gd name="connsiteX26" fmla="*/ 14514 w 2583543"/>
              <a:gd name="connsiteY26" fmla="*/ 2191657 h 2820808"/>
              <a:gd name="connsiteX27" fmla="*/ 101600 w 2583543"/>
              <a:gd name="connsiteY27" fmla="*/ 2220685 h 2820808"/>
              <a:gd name="connsiteX28" fmla="*/ 188685 w 2583543"/>
              <a:gd name="connsiteY28" fmla="*/ 2249714 h 2820808"/>
              <a:gd name="connsiteX29" fmla="*/ 362857 w 2583543"/>
              <a:gd name="connsiteY29" fmla="*/ 2278742 h 2820808"/>
              <a:gd name="connsiteX30" fmla="*/ 493485 w 2583543"/>
              <a:gd name="connsiteY30" fmla="*/ 2307771 h 2820808"/>
              <a:gd name="connsiteX31" fmla="*/ 580571 w 2583543"/>
              <a:gd name="connsiteY31" fmla="*/ 2336800 h 2820808"/>
              <a:gd name="connsiteX32" fmla="*/ 667657 w 2583543"/>
              <a:gd name="connsiteY32" fmla="*/ 2365828 h 2820808"/>
              <a:gd name="connsiteX33" fmla="*/ 711200 w 2583543"/>
              <a:gd name="connsiteY33" fmla="*/ 2380342 h 2820808"/>
              <a:gd name="connsiteX34" fmla="*/ 798285 w 2583543"/>
              <a:gd name="connsiteY34" fmla="*/ 2438400 h 2820808"/>
              <a:gd name="connsiteX35" fmla="*/ 885371 w 2583543"/>
              <a:gd name="connsiteY35" fmla="*/ 2481942 h 2820808"/>
              <a:gd name="connsiteX36" fmla="*/ 914400 w 2583543"/>
              <a:gd name="connsiteY36" fmla="*/ 2525485 h 2820808"/>
              <a:gd name="connsiteX37" fmla="*/ 957943 w 2583543"/>
              <a:gd name="connsiteY37" fmla="*/ 2540000 h 2820808"/>
              <a:gd name="connsiteX38" fmla="*/ 1016000 w 2583543"/>
              <a:gd name="connsiteY38" fmla="*/ 2583542 h 2820808"/>
              <a:gd name="connsiteX39" fmla="*/ 1030514 w 2583543"/>
              <a:gd name="connsiteY39" fmla="*/ 2627085 h 2820808"/>
              <a:gd name="connsiteX40" fmla="*/ 1103085 w 2583543"/>
              <a:gd name="connsiteY40" fmla="*/ 2641600 h 2820808"/>
              <a:gd name="connsiteX41" fmla="*/ 1161143 w 2583543"/>
              <a:gd name="connsiteY41" fmla="*/ 2656114 h 2820808"/>
              <a:gd name="connsiteX42" fmla="*/ 1248228 w 2583543"/>
              <a:gd name="connsiteY42" fmla="*/ 2728685 h 2820808"/>
              <a:gd name="connsiteX43" fmla="*/ 1378857 w 2583543"/>
              <a:gd name="connsiteY43" fmla="*/ 2757714 h 2820808"/>
              <a:gd name="connsiteX44" fmla="*/ 1436914 w 2583543"/>
              <a:gd name="connsiteY44" fmla="*/ 2786742 h 2820808"/>
              <a:gd name="connsiteX45" fmla="*/ 1596571 w 2583543"/>
              <a:gd name="connsiteY45" fmla="*/ 2815771 h 2820808"/>
              <a:gd name="connsiteX46" fmla="*/ 2075543 w 2583543"/>
              <a:gd name="connsiteY46" fmla="*/ 2801257 h 2820808"/>
              <a:gd name="connsiteX47" fmla="*/ 2090057 w 2583543"/>
              <a:gd name="connsiteY47" fmla="*/ 2699657 h 2820808"/>
              <a:gd name="connsiteX48" fmla="*/ 2148114 w 2583543"/>
              <a:gd name="connsiteY48" fmla="*/ 2467428 h 2820808"/>
              <a:gd name="connsiteX49" fmla="*/ 2162628 w 2583543"/>
              <a:gd name="connsiteY49" fmla="*/ 2409371 h 2820808"/>
              <a:gd name="connsiteX50" fmla="*/ 2206171 w 2583543"/>
              <a:gd name="connsiteY50" fmla="*/ 2380342 h 2820808"/>
              <a:gd name="connsiteX51" fmla="*/ 2235200 w 2583543"/>
              <a:gd name="connsiteY51" fmla="*/ 2293257 h 2820808"/>
              <a:gd name="connsiteX52" fmla="*/ 2264228 w 2583543"/>
              <a:gd name="connsiteY52" fmla="*/ 2177142 h 2820808"/>
              <a:gd name="connsiteX53" fmla="*/ 2293257 w 2583543"/>
              <a:gd name="connsiteY53" fmla="*/ 2090057 h 2820808"/>
              <a:gd name="connsiteX54" fmla="*/ 2278743 w 2583543"/>
              <a:gd name="connsiteY54" fmla="*/ 1465942 h 2820808"/>
              <a:gd name="connsiteX55" fmla="*/ 2278743 w 2583543"/>
              <a:gd name="connsiteY55" fmla="*/ 1117600 h 2820808"/>
              <a:gd name="connsiteX56" fmla="*/ 2293257 w 2583543"/>
              <a:gd name="connsiteY56" fmla="*/ 1074057 h 2820808"/>
              <a:gd name="connsiteX57" fmla="*/ 2336800 w 2583543"/>
              <a:gd name="connsiteY57" fmla="*/ 1045028 h 2820808"/>
              <a:gd name="connsiteX58" fmla="*/ 2365828 w 2583543"/>
              <a:gd name="connsiteY58" fmla="*/ 1001485 h 2820808"/>
              <a:gd name="connsiteX59" fmla="*/ 2438400 w 2583543"/>
              <a:gd name="connsiteY59" fmla="*/ 914400 h 2820808"/>
              <a:gd name="connsiteX60" fmla="*/ 2510971 w 2583543"/>
              <a:gd name="connsiteY60" fmla="*/ 783771 h 2820808"/>
              <a:gd name="connsiteX61" fmla="*/ 2540000 w 2583543"/>
              <a:gd name="connsiteY61" fmla="*/ 740228 h 2820808"/>
              <a:gd name="connsiteX62" fmla="*/ 2583543 w 2583543"/>
              <a:gd name="connsiteY62" fmla="*/ 711200 h 2820808"/>
              <a:gd name="connsiteX63" fmla="*/ 2351314 w 2583543"/>
              <a:gd name="connsiteY63" fmla="*/ 667657 h 2820808"/>
              <a:gd name="connsiteX64" fmla="*/ 2264228 w 2583543"/>
              <a:gd name="connsiteY64" fmla="*/ 638628 h 2820808"/>
              <a:gd name="connsiteX65" fmla="*/ 2002971 w 2583543"/>
              <a:gd name="connsiteY65" fmla="*/ 609600 h 2820808"/>
              <a:gd name="connsiteX66" fmla="*/ 1828800 w 2583543"/>
              <a:gd name="connsiteY66" fmla="*/ 580571 h 2820808"/>
              <a:gd name="connsiteX67" fmla="*/ 1770743 w 2583543"/>
              <a:gd name="connsiteY67" fmla="*/ 566057 h 2820808"/>
              <a:gd name="connsiteX68" fmla="*/ 1727200 w 2583543"/>
              <a:gd name="connsiteY68" fmla="*/ 551542 h 2820808"/>
              <a:gd name="connsiteX69" fmla="*/ 1582057 w 2583543"/>
              <a:gd name="connsiteY69" fmla="*/ 537028 h 2820808"/>
              <a:gd name="connsiteX70" fmla="*/ 1538514 w 2583543"/>
              <a:gd name="connsiteY70" fmla="*/ 522514 h 2820808"/>
              <a:gd name="connsiteX71" fmla="*/ 1494971 w 2583543"/>
              <a:gd name="connsiteY71" fmla="*/ 493485 h 2820808"/>
              <a:gd name="connsiteX72" fmla="*/ 1436914 w 2583543"/>
              <a:gd name="connsiteY72" fmla="*/ 478971 h 2820808"/>
              <a:gd name="connsiteX73" fmla="*/ 1393371 w 2583543"/>
              <a:gd name="connsiteY73" fmla="*/ 449942 h 2820808"/>
              <a:gd name="connsiteX74" fmla="*/ 1349828 w 2583543"/>
              <a:gd name="connsiteY74" fmla="*/ 435428 h 2820808"/>
              <a:gd name="connsiteX75" fmla="*/ 1306285 w 2583543"/>
              <a:gd name="connsiteY75" fmla="*/ 391885 h 2820808"/>
              <a:gd name="connsiteX76" fmla="*/ 1219200 w 2583543"/>
              <a:gd name="connsiteY76" fmla="*/ 362857 h 2820808"/>
              <a:gd name="connsiteX77" fmla="*/ 1175657 w 2583543"/>
              <a:gd name="connsiteY77" fmla="*/ 348342 h 2820808"/>
              <a:gd name="connsiteX78" fmla="*/ 1088571 w 2583543"/>
              <a:gd name="connsiteY78" fmla="*/ 304800 h 2820808"/>
              <a:gd name="connsiteX79" fmla="*/ 986971 w 2583543"/>
              <a:gd name="connsiteY79" fmla="*/ 261257 h 2820808"/>
              <a:gd name="connsiteX80" fmla="*/ 899885 w 2583543"/>
              <a:gd name="connsiteY80" fmla="*/ 232228 h 2820808"/>
              <a:gd name="connsiteX81" fmla="*/ 812800 w 2583543"/>
              <a:gd name="connsiteY81" fmla="*/ 174171 h 2820808"/>
              <a:gd name="connsiteX82" fmla="*/ 769257 w 2583543"/>
              <a:gd name="connsiteY82" fmla="*/ 145142 h 2820808"/>
              <a:gd name="connsiteX83" fmla="*/ 682171 w 2583543"/>
              <a:gd name="connsiteY83" fmla="*/ 116114 h 2820808"/>
              <a:gd name="connsiteX0" fmla="*/ 609600 w 2583543"/>
              <a:gd name="connsiteY0" fmla="*/ 14514 h 2704694"/>
              <a:gd name="connsiteX1" fmla="*/ 595085 w 2583543"/>
              <a:gd name="connsiteY1" fmla="*/ 87086 h 2704694"/>
              <a:gd name="connsiteX2" fmla="*/ 566057 w 2583543"/>
              <a:gd name="connsiteY2" fmla="*/ 145143 h 2704694"/>
              <a:gd name="connsiteX3" fmla="*/ 522514 w 2583543"/>
              <a:gd name="connsiteY3" fmla="*/ 246743 h 2704694"/>
              <a:gd name="connsiteX4" fmla="*/ 508000 w 2583543"/>
              <a:gd name="connsiteY4" fmla="*/ 304800 h 2704694"/>
              <a:gd name="connsiteX5" fmla="*/ 449943 w 2583543"/>
              <a:gd name="connsiteY5" fmla="*/ 391886 h 2704694"/>
              <a:gd name="connsiteX6" fmla="*/ 420914 w 2583543"/>
              <a:gd name="connsiteY6" fmla="*/ 493486 h 2704694"/>
              <a:gd name="connsiteX7" fmla="*/ 406400 w 2583543"/>
              <a:gd name="connsiteY7" fmla="*/ 537028 h 2704694"/>
              <a:gd name="connsiteX8" fmla="*/ 348343 w 2583543"/>
              <a:gd name="connsiteY8" fmla="*/ 580571 h 2704694"/>
              <a:gd name="connsiteX9" fmla="*/ 333828 w 2583543"/>
              <a:gd name="connsiteY9" fmla="*/ 638628 h 2704694"/>
              <a:gd name="connsiteX10" fmla="*/ 304800 w 2583543"/>
              <a:gd name="connsiteY10" fmla="*/ 682171 h 2704694"/>
              <a:gd name="connsiteX11" fmla="*/ 290285 w 2583543"/>
              <a:gd name="connsiteY11" fmla="*/ 725714 h 2704694"/>
              <a:gd name="connsiteX12" fmla="*/ 275771 w 2583543"/>
              <a:gd name="connsiteY12" fmla="*/ 870857 h 2704694"/>
              <a:gd name="connsiteX13" fmla="*/ 261257 w 2583543"/>
              <a:gd name="connsiteY13" fmla="*/ 957943 h 2704694"/>
              <a:gd name="connsiteX14" fmla="*/ 232228 w 2583543"/>
              <a:gd name="connsiteY14" fmla="*/ 1291771 h 2704694"/>
              <a:gd name="connsiteX15" fmla="*/ 217714 w 2583543"/>
              <a:gd name="connsiteY15" fmla="*/ 1335314 h 2704694"/>
              <a:gd name="connsiteX16" fmla="*/ 203200 w 2583543"/>
              <a:gd name="connsiteY16" fmla="*/ 1451428 h 2704694"/>
              <a:gd name="connsiteX17" fmla="*/ 188685 w 2583543"/>
              <a:gd name="connsiteY17" fmla="*/ 1582057 h 2704694"/>
              <a:gd name="connsiteX18" fmla="*/ 174171 w 2583543"/>
              <a:gd name="connsiteY18" fmla="*/ 1640114 h 2704694"/>
              <a:gd name="connsiteX19" fmla="*/ 130628 w 2583543"/>
              <a:gd name="connsiteY19" fmla="*/ 1814286 h 2704694"/>
              <a:gd name="connsiteX20" fmla="*/ 101600 w 2583543"/>
              <a:gd name="connsiteY20" fmla="*/ 1857828 h 2704694"/>
              <a:gd name="connsiteX21" fmla="*/ 87085 w 2583543"/>
              <a:gd name="connsiteY21" fmla="*/ 1901371 h 2704694"/>
              <a:gd name="connsiteX22" fmla="*/ 58057 w 2583543"/>
              <a:gd name="connsiteY22" fmla="*/ 1944914 h 2704694"/>
              <a:gd name="connsiteX23" fmla="*/ 43543 w 2583543"/>
              <a:gd name="connsiteY23" fmla="*/ 1988457 h 2704694"/>
              <a:gd name="connsiteX24" fmla="*/ 0 w 2583543"/>
              <a:gd name="connsiteY24" fmla="*/ 2032000 h 2704694"/>
              <a:gd name="connsiteX25" fmla="*/ 14514 w 2583543"/>
              <a:gd name="connsiteY25" fmla="*/ 2075543 h 2704694"/>
              <a:gd name="connsiteX26" fmla="*/ 101600 w 2583543"/>
              <a:gd name="connsiteY26" fmla="*/ 2104571 h 2704694"/>
              <a:gd name="connsiteX27" fmla="*/ 188685 w 2583543"/>
              <a:gd name="connsiteY27" fmla="*/ 2133600 h 2704694"/>
              <a:gd name="connsiteX28" fmla="*/ 362857 w 2583543"/>
              <a:gd name="connsiteY28" fmla="*/ 2162628 h 2704694"/>
              <a:gd name="connsiteX29" fmla="*/ 493485 w 2583543"/>
              <a:gd name="connsiteY29" fmla="*/ 2191657 h 2704694"/>
              <a:gd name="connsiteX30" fmla="*/ 580571 w 2583543"/>
              <a:gd name="connsiteY30" fmla="*/ 2220686 h 2704694"/>
              <a:gd name="connsiteX31" fmla="*/ 667657 w 2583543"/>
              <a:gd name="connsiteY31" fmla="*/ 2249714 h 2704694"/>
              <a:gd name="connsiteX32" fmla="*/ 711200 w 2583543"/>
              <a:gd name="connsiteY32" fmla="*/ 2264228 h 2704694"/>
              <a:gd name="connsiteX33" fmla="*/ 798285 w 2583543"/>
              <a:gd name="connsiteY33" fmla="*/ 2322286 h 2704694"/>
              <a:gd name="connsiteX34" fmla="*/ 885371 w 2583543"/>
              <a:gd name="connsiteY34" fmla="*/ 2365828 h 2704694"/>
              <a:gd name="connsiteX35" fmla="*/ 914400 w 2583543"/>
              <a:gd name="connsiteY35" fmla="*/ 2409371 h 2704694"/>
              <a:gd name="connsiteX36" fmla="*/ 957943 w 2583543"/>
              <a:gd name="connsiteY36" fmla="*/ 2423886 h 2704694"/>
              <a:gd name="connsiteX37" fmla="*/ 1016000 w 2583543"/>
              <a:gd name="connsiteY37" fmla="*/ 2467428 h 2704694"/>
              <a:gd name="connsiteX38" fmla="*/ 1030514 w 2583543"/>
              <a:gd name="connsiteY38" fmla="*/ 2510971 h 2704694"/>
              <a:gd name="connsiteX39" fmla="*/ 1103085 w 2583543"/>
              <a:gd name="connsiteY39" fmla="*/ 2525486 h 2704694"/>
              <a:gd name="connsiteX40" fmla="*/ 1161143 w 2583543"/>
              <a:gd name="connsiteY40" fmla="*/ 2540000 h 2704694"/>
              <a:gd name="connsiteX41" fmla="*/ 1248228 w 2583543"/>
              <a:gd name="connsiteY41" fmla="*/ 2612571 h 2704694"/>
              <a:gd name="connsiteX42" fmla="*/ 1378857 w 2583543"/>
              <a:gd name="connsiteY42" fmla="*/ 2641600 h 2704694"/>
              <a:gd name="connsiteX43" fmla="*/ 1436914 w 2583543"/>
              <a:gd name="connsiteY43" fmla="*/ 2670628 h 2704694"/>
              <a:gd name="connsiteX44" fmla="*/ 1596571 w 2583543"/>
              <a:gd name="connsiteY44" fmla="*/ 2699657 h 2704694"/>
              <a:gd name="connsiteX45" fmla="*/ 2075543 w 2583543"/>
              <a:gd name="connsiteY45" fmla="*/ 2685143 h 2704694"/>
              <a:gd name="connsiteX46" fmla="*/ 2090057 w 2583543"/>
              <a:gd name="connsiteY46" fmla="*/ 2583543 h 2704694"/>
              <a:gd name="connsiteX47" fmla="*/ 2148114 w 2583543"/>
              <a:gd name="connsiteY47" fmla="*/ 2351314 h 2704694"/>
              <a:gd name="connsiteX48" fmla="*/ 2162628 w 2583543"/>
              <a:gd name="connsiteY48" fmla="*/ 2293257 h 2704694"/>
              <a:gd name="connsiteX49" fmla="*/ 2206171 w 2583543"/>
              <a:gd name="connsiteY49" fmla="*/ 2264228 h 2704694"/>
              <a:gd name="connsiteX50" fmla="*/ 2235200 w 2583543"/>
              <a:gd name="connsiteY50" fmla="*/ 2177143 h 2704694"/>
              <a:gd name="connsiteX51" fmla="*/ 2264228 w 2583543"/>
              <a:gd name="connsiteY51" fmla="*/ 2061028 h 2704694"/>
              <a:gd name="connsiteX52" fmla="*/ 2293257 w 2583543"/>
              <a:gd name="connsiteY52" fmla="*/ 1973943 h 2704694"/>
              <a:gd name="connsiteX53" fmla="*/ 2278743 w 2583543"/>
              <a:gd name="connsiteY53" fmla="*/ 1349828 h 2704694"/>
              <a:gd name="connsiteX54" fmla="*/ 2278743 w 2583543"/>
              <a:gd name="connsiteY54" fmla="*/ 1001486 h 2704694"/>
              <a:gd name="connsiteX55" fmla="*/ 2293257 w 2583543"/>
              <a:gd name="connsiteY55" fmla="*/ 957943 h 2704694"/>
              <a:gd name="connsiteX56" fmla="*/ 2336800 w 2583543"/>
              <a:gd name="connsiteY56" fmla="*/ 928914 h 2704694"/>
              <a:gd name="connsiteX57" fmla="*/ 2365828 w 2583543"/>
              <a:gd name="connsiteY57" fmla="*/ 885371 h 2704694"/>
              <a:gd name="connsiteX58" fmla="*/ 2438400 w 2583543"/>
              <a:gd name="connsiteY58" fmla="*/ 798286 h 2704694"/>
              <a:gd name="connsiteX59" fmla="*/ 2510971 w 2583543"/>
              <a:gd name="connsiteY59" fmla="*/ 667657 h 2704694"/>
              <a:gd name="connsiteX60" fmla="*/ 2540000 w 2583543"/>
              <a:gd name="connsiteY60" fmla="*/ 624114 h 2704694"/>
              <a:gd name="connsiteX61" fmla="*/ 2583543 w 2583543"/>
              <a:gd name="connsiteY61" fmla="*/ 595086 h 2704694"/>
              <a:gd name="connsiteX62" fmla="*/ 2351314 w 2583543"/>
              <a:gd name="connsiteY62" fmla="*/ 551543 h 2704694"/>
              <a:gd name="connsiteX63" fmla="*/ 2264228 w 2583543"/>
              <a:gd name="connsiteY63" fmla="*/ 522514 h 2704694"/>
              <a:gd name="connsiteX64" fmla="*/ 2002971 w 2583543"/>
              <a:gd name="connsiteY64" fmla="*/ 493486 h 2704694"/>
              <a:gd name="connsiteX65" fmla="*/ 1828800 w 2583543"/>
              <a:gd name="connsiteY65" fmla="*/ 464457 h 2704694"/>
              <a:gd name="connsiteX66" fmla="*/ 1770743 w 2583543"/>
              <a:gd name="connsiteY66" fmla="*/ 449943 h 2704694"/>
              <a:gd name="connsiteX67" fmla="*/ 1727200 w 2583543"/>
              <a:gd name="connsiteY67" fmla="*/ 435428 h 2704694"/>
              <a:gd name="connsiteX68" fmla="*/ 1582057 w 2583543"/>
              <a:gd name="connsiteY68" fmla="*/ 420914 h 2704694"/>
              <a:gd name="connsiteX69" fmla="*/ 1538514 w 2583543"/>
              <a:gd name="connsiteY69" fmla="*/ 406400 h 2704694"/>
              <a:gd name="connsiteX70" fmla="*/ 1494971 w 2583543"/>
              <a:gd name="connsiteY70" fmla="*/ 377371 h 2704694"/>
              <a:gd name="connsiteX71" fmla="*/ 1436914 w 2583543"/>
              <a:gd name="connsiteY71" fmla="*/ 362857 h 2704694"/>
              <a:gd name="connsiteX72" fmla="*/ 1393371 w 2583543"/>
              <a:gd name="connsiteY72" fmla="*/ 333828 h 2704694"/>
              <a:gd name="connsiteX73" fmla="*/ 1349828 w 2583543"/>
              <a:gd name="connsiteY73" fmla="*/ 319314 h 2704694"/>
              <a:gd name="connsiteX74" fmla="*/ 1306285 w 2583543"/>
              <a:gd name="connsiteY74" fmla="*/ 275771 h 2704694"/>
              <a:gd name="connsiteX75" fmla="*/ 1219200 w 2583543"/>
              <a:gd name="connsiteY75" fmla="*/ 246743 h 2704694"/>
              <a:gd name="connsiteX76" fmla="*/ 1175657 w 2583543"/>
              <a:gd name="connsiteY76" fmla="*/ 232228 h 2704694"/>
              <a:gd name="connsiteX77" fmla="*/ 1088571 w 2583543"/>
              <a:gd name="connsiteY77" fmla="*/ 188686 h 2704694"/>
              <a:gd name="connsiteX78" fmla="*/ 986971 w 2583543"/>
              <a:gd name="connsiteY78" fmla="*/ 145143 h 2704694"/>
              <a:gd name="connsiteX79" fmla="*/ 899885 w 2583543"/>
              <a:gd name="connsiteY79" fmla="*/ 116114 h 2704694"/>
              <a:gd name="connsiteX80" fmla="*/ 812800 w 2583543"/>
              <a:gd name="connsiteY80" fmla="*/ 58057 h 2704694"/>
              <a:gd name="connsiteX81" fmla="*/ 769257 w 2583543"/>
              <a:gd name="connsiteY81" fmla="*/ 29028 h 2704694"/>
              <a:gd name="connsiteX82" fmla="*/ 682171 w 2583543"/>
              <a:gd name="connsiteY82" fmla="*/ 0 h 27046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17714 w 2583543"/>
              <a:gd name="connsiteY15" fmla="*/ 1398814 h 2768194"/>
              <a:gd name="connsiteX16" fmla="*/ 203200 w 2583543"/>
              <a:gd name="connsiteY16" fmla="*/ 1514928 h 2768194"/>
              <a:gd name="connsiteX17" fmla="*/ 188685 w 2583543"/>
              <a:gd name="connsiteY17" fmla="*/ 1645557 h 2768194"/>
              <a:gd name="connsiteX18" fmla="*/ 174171 w 2583543"/>
              <a:gd name="connsiteY18" fmla="*/ 1703614 h 2768194"/>
              <a:gd name="connsiteX19" fmla="*/ 130628 w 2583543"/>
              <a:gd name="connsiteY19" fmla="*/ 1877786 h 2768194"/>
              <a:gd name="connsiteX20" fmla="*/ 101600 w 2583543"/>
              <a:gd name="connsiteY20" fmla="*/ 1921328 h 2768194"/>
              <a:gd name="connsiteX21" fmla="*/ 87085 w 2583543"/>
              <a:gd name="connsiteY21" fmla="*/ 1964871 h 2768194"/>
              <a:gd name="connsiteX22" fmla="*/ 58057 w 2583543"/>
              <a:gd name="connsiteY22" fmla="*/ 2008414 h 2768194"/>
              <a:gd name="connsiteX23" fmla="*/ 43543 w 2583543"/>
              <a:gd name="connsiteY23" fmla="*/ 2051957 h 2768194"/>
              <a:gd name="connsiteX24" fmla="*/ 0 w 2583543"/>
              <a:gd name="connsiteY24" fmla="*/ 2095500 h 2768194"/>
              <a:gd name="connsiteX25" fmla="*/ 14514 w 2583543"/>
              <a:gd name="connsiteY25" fmla="*/ 2139043 h 2768194"/>
              <a:gd name="connsiteX26" fmla="*/ 101600 w 2583543"/>
              <a:gd name="connsiteY26" fmla="*/ 2168071 h 2768194"/>
              <a:gd name="connsiteX27" fmla="*/ 188685 w 2583543"/>
              <a:gd name="connsiteY27" fmla="*/ 2197100 h 2768194"/>
              <a:gd name="connsiteX28" fmla="*/ 362857 w 2583543"/>
              <a:gd name="connsiteY28" fmla="*/ 2226128 h 2768194"/>
              <a:gd name="connsiteX29" fmla="*/ 493485 w 2583543"/>
              <a:gd name="connsiteY29" fmla="*/ 2255157 h 2768194"/>
              <a:gd name="connsiteX30" fmla="*/ 580571 w 2583543"/>
              <a:gd name="connsiteY30" fmla="*/ 2284186 h 2768194"/>
              <a:gd name="connsiteX31" fmla="*/ 667657 w 2583543"/>
              <a:gd name="connsiteY31" fmla="*/ 2313214 h 2768194"/>
              <a:gd name="connsiteX32" fmla="*/ 711200 w 2583543"/>
              <a:gd name="connsiteY32" fmla="*/ 2327728 h 2768194"/>
              <a:gd name="connsiteX33" fmla="*/ 798285 w 2583543"/>
              <a:gd name="connsiteY33" fmla="*/ 2385786 h 2768194"/>
              <a:gd name="connsiteX34" fmla="*/ 885371 w 2583543"/>
              <a:gd name="connsiteY34" fmla="*/ 2429328 h 2768194"/>
              <a:gd name="connsiteX35" fmla="*/ 914400 w 2583543"/>
              <a:gd name="connsiteY35" fmla="*/ 2472871 h 2768194"/>
              <a:gd name="connsiteX36" fmla="*/ 957943 w 2583543"/>
              <a:gd name="connsiteY36" fmla="*/ 2487386 h 2768194"/>
              <a:gd name="connsiteX37" fmla="*/ 1016000 w 2583543"/>
              <a:gd name="connsiteY37" fmla="*/ 2530928 h 2768194"/>
              <a:gd name="connsiteX38" fmla="*/ 1030514 w 2583543"/>
              <a:gd name="connsiteY38" fmla="*/ 2574471 h 2768194"/>
              <a:gd name="connsiteX39" fmla="*/ 1103085 w 2583543"/>
              <a:gd name="connsiteY39" fmla="*/ 2588986 h 2768194"/>
              <a:gd name="connsiteX40" fmla="*/ 1161143 w 2583543"/>
              <a:gd name="connsiteY40" fmla="*/ 2603500 h 2768194"/>
              <a:gd name="connsiteX41" fmla="*/ 1248228 w 2583543"/>
              <a:gd name="connsiteY41" fmla="*/ 2676071 h 2768194"/>
              <a:gd name="connsiteX42" fmla="*/ 1378857 w 2583543"/>
              <a:gd name="connsiteY42" fmla="*/ 2705100 h 2768194"/>
              <a:gd name="connsiteX43" fmla="*/ 1436914 w 2583543"/>
              <a:gd name="connsiteY43" fmla="*/ 2734128 h 2768194"/>
              <a:gd name="connsiteX44" fmla="*/ 1596571 w 2583543"/>
              <a:gd name="connsiteY44" fmla="*/ 2763157 h 2768194"/>
              <a:gd name="connsiteX45" fmla="*/ 2075543 w 2583543"/>
              <a:gd name="connsiteY45" fmla="*/ 2748643 h 2768194"/>
              <a:gd name="connsiteX46" fmla="*/ 2090057 w 2583543"/>
              <a:gd name="connsiteY46" fmla="*/ 2647043 h 2768194"/>
              <a:gd name="connsiteX47" fmla="*/ 2148114 w 2583543"/>
              <a:gd name="connsiteY47" fmla="*/ 2414814 h 2768194"/>
              <a:gd name="connsiteX48" fmla="*/ 2162628 w 2583543"/>
              <a:gd name="connsiteY48" fmla="*/ 2356757 h 2768194"/>
              <a:gd name="connsiteX49" fmla="*/ 2206171 w 2583543"/>
              <a:gd name="connsiteY49" fmla="*/ 2327728 h 2768194"/>
              <a:gd name="connsiteX50" fmla="*/ 2235200 w 2583543"/>
              <a:gd name="connsiteY50" fmla="*/ 2240643 h 2768194"/>
              <a:gd name="connsiteX51" fmla="*/ 2264228 w 2583543"/>
              <a:gd name="connsiteY51" fmla="*/ 2124528 h 2768194"/>
              <a:gd name="connsiteX52" fmla="*/ 2293257 w 2583543"/>
              <a:gd name="connsiteY52" fmla="*/ 2037443 h 2768194"/>
              <a:gd name="connsiteX53" fmla="*/ 2278743 w 2583543"/>
              <a:gd name="connsiteY53" fmla="*/ 1413328 h 2768194"/>
              <a:gd name="connsiteX54" fmla="*/ 2278743 w 2583543"/>
              <a:gd name="connsiteY54" fmla="*/ 1064986 h 2768194"/>
              <a:gd name="connsiteX55" fmla="*/ 2293257 w 2583543"/>
              <a:gd name="connsiteY55" fmla="*/ 1021443 h 2768194"/>
              <a:gd name="connsiteX56" fmla="*/ 2336800 w 2583543"/>
              <a:gd name="connsiteY56" fmla="*/ 992414 h 2768194"/>
              <a:gd name="connsiteX57" fmla="*/ 2365828 w 2583543"/>
              <a:gd name="connsiteY57" fmla="*/ 948871 h 2768194"/>
              <a:gd name="connsiteX58" fmla="*/ 2438400 w 2583543"/>
              <a:gd name="connsiteY58" fmla="*/ 861786 h 2768194"/>
              <a:gd name="connsiteX59" fmla="*/ 2510971 w 2583543"/>
              <a:gd name="connsiteY59" fmla="*/ 731157 h 2768194"/>
              <a:gd name="connsiteX60" fmla="*/ 2540000 w 2583543"/>
              <a:gd name="connsiteY60" fmla="*/ 687614 h 2768194"/>
              <a:gd name="connsiteX61" fmla="*/ 2583543 w 2583543"/>
              <a:gd name="connsiteY61" fmla="*/ 658586 h 2768194"/>
              <a:gd name="connsiteX62" fmla="*/ 2351314 w 2583543"/>
              <a:gd name="connsiteY62" fmla="*/ 615043 h 2768194"/>
              <a:gd name="connsiteX63" fmla="*/ 2264228 w 2583543"/>
              <a:gd name="connsiteY63" fmla="*/ 586014 h 2768194"/>
              <a:gd name="connsiteX64" fmla="*/ 2002971 w 2583543"/>
              <a:gd name="connsiteY64" fmla="*/ 556986 h 2768194"/>
              <a:gd name="connsiteX65" fmla="*/ 1828800 w 2583543"/>
              <a:gd name="connsiteY65" fmla="*/ 527957 h 2768194"/>
              <a:gd name="connsiteX66" fmla="*/ 1770743 w 2583543"/>
              <a:gd name="connsiteY66" fmla="*/ 513443 h 2768194"/>
              <a:gd name="connsiteX67" fmla="*/ 1727200 w 2583543"/>
              <a:gd name="connsiteY67" fmla="*/ 498928 h 2768194"/>
              <a:gd name="connsiteX68" fmla="*/ 1582057 w 2583543"/>
              <a:gd name="connsiteY68" fmla="*/ 484414 h 2768194"/>
              <a:gd name="connsiteX69" fmla="*/ 1538514 w 2583543"/>
              <a:gd name="connsiteY69" fmla="*/ 469900 h 2768194"/>
              <a:gd name="connsiteX70" fmla="*/ 1494971 w 2583543"/>
              <a:gd name="connsiteY70" fmla="*/ 440871 h 2768194"/>
              <a:gd name="connsiteX71" fmla="*/ 1436914 w 2583543"/>
              <a:gd name="connsiteY71" fmla="*/ 426357 h 2768194"/>
              <a:gd name="connsiteX72" fmla="*/ 1393371 w 2583543"/>
              <a:gd name="connsiteY72" fmla="*/ 397328 h 2768194"/>
              <a:gd name="connsiteX73" fmla="*/ 1349828 w 2583543"/>
              <a:gd name="connsiteY73" fmla="*/ 382814 h 2768194"/>
              <a:gd name="connsiteX74" fmla="*/ 1306285 w 2583543"/>
              <a:gd name="connsiteY74" fmla="*/ 339271 h 2768194"/>
              <a:gd name="connsiteX75" fmla="*/ 1219200 w 2583543"/>
              <a:gd name="connsiteY75" fmla="*/ 310243 h 2768194"/>
              <a:gd name="connsiteX76" fmla="*/ 1175657 w 2583543"/>
              <a:gd name="connsiteY76" fmla="*/ 295728 h 2768194"/>
              <a:gd name="connsiteX77" fmla="*/ 1088571 w 2583543"/>
              <a:gd name="connsiteY77" fmla="*/ 252186 h 2768194"/>
              <a:gd name="connsiteX78" fmla="*/ 986971 w 2583543"/>
              <a:gd name="connsiteY78" fmla="*/ 208643 h 2768194"/>
              <a:gd name="connsiteX79" fmla="*/ 899885 w 2583543"/>
              <a:gd name="connsiteY79" fmla="*/ 179614 h 2768194"/>
              <a:gd name="connsiteX80" fmla="*/ 812800 w 2583543"/>
              <a:gd name="connsiteY80" fmla="*/ 121557 h 2768194"/>
              <a:gd name="connsiteX81" fmla="*/ 769257 w 2583543"/>
              <a:gd name="connsiteY81" fmla="*/ 92528 h 2768194"/>
              <a:gd name="connsiteX82" fmla="*/ 659946 w 2583543"/>
              <a:gd name="connsiteY82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17714 w 2583543"/>
              <a:gd name="connsiteY15" fmla="*/ 1398814 h 2768194"/>
              <a:gd name="connsiteX16" fmla="*/ 203200 w 2583543"/>
              <a:gd name="connsiteY16" fmla="*/ 1514928 h 2768194"/>
              <a:gd name="connsiteX17" fmla="*/ 188685 w 2583543"/>
              <a:gd name="connsiteY17" fmla="*/ 1645557 h 2768194"/>
              <a:gd name="connsiteX18" fmla="*/ 174171 w 2583543"/>
              <a:gd name="connsiteY18" fmla="*/ 1703614 h 2768194"/>
              <a:gd name="connsiteX19" fmla="*/ 130628 w 2583543"/>
              <a:gd name="connsiteY19" fmla="*/ 1877786 h 2768194"/>
              <a:gd name="connsiteX20" fmla="*/ 101600 w 2583543"/>
              <a:gd name="connsiteY20" fmla="*/ 1921328 h 2768194"/>
              <a:gd name="connsiteX21" fmla="*/ 87085 w 2583543"/>
              <a:gd name="connsiteY21" fmla="*/ 1964871 h 2768194"/>
              <a:gd name="connsiteX22" fmla="*/ 58057 w 2583543"/>
              <a:gd name="connsiteY22" fmla="*/ 2008414 h 2768194"/>
              <a:gd name="connsiteX23" fmla="*/ 43543 w 2583543"/>
              <a:gd name="connsiteY23" fmla="*/ 2051957 h 2768194"/>
              <a:gd name="connsiteX24" fmla="*/ 0 w 2583543"/>
              <a:gd name="connsiteY24" fmla="*/ 2095500 h 2768194"/>
              <a:gd name="connsiteX25" fmla="*/ 14514 w 2583543"/>
              <a:gd name="connsiteY25" fmla="*/ 2139043 h 2768194"/>
              <a:gd name="connsiteX26" fmla="*/ 101600 w 2583543"/>
              <a:gd name="connsiteY26" fmla="*/ 2168071 h 2768194"/>
              <a:gd name="connsiteX27" fmla="*/ 188685 w 2583543"/>
              <a:gd name="connsiteY27" fmla="*/ 2197100 h 2768194"/>
              <a:gd name="connsiteX28" fmla="*/ 362857 w 2583543"/>
              <a:gd name="connsiteY28" fmla="*/ 2226128 h 2768194"/>
              <a:gd name="connsiteX29" fmla="*/ 493485 w 2583543"/>
              <a:gd name="connsiteY29" fmla="*/ 2255157 h 2768194"/>
              <a:gd name="connsiteX30" fmla="*/ 580571 w 2583543"/>
              <a:gd name="connsiteY30" fmla="*/ 2284186 h 2768194"/>
              <a:gd name="connsiteX31" fmla="*/ 667657 w 2583543"/>
              <a:gd name="connsiteY31" fmla="*/ 2313214 h 2768194"/>
              <a:gd name="connsiteX32" fmla="*/ 711200 w 2583543"/>
              <a:gd name="connsiteY32" fmla="*/ 2327728 h 2768194"/>
              <a:gd name="connsiteX33" fmla="*/ 798285 w 2583543"/>
              <a:gd name="connsiteY33" fmla="*/ 2385786 h 2768194"/>
              <a:gd name="connsiteX34" fmla="*/ 885371 w 2583543"/>
              <a:gd name="connsiteY34" fmla="*/ 2429328 h 2768194"/>
              <a:gd name="connsiteX35" fmla="*/ 914400 w 2583543"/>
              <a:gd name="connsiteY35" fmla="*/ 2472871 h 2768194"/>
              <a:gd name="connsiteX36" fmla="*/ 957943 w 2583543"/>
              <a:gd name="connsiteY36" fmla="*/ 2487386 h 2768194"/>
              <a:gd name="connsiteX37" fmla="*/ 1016000 w 2583543"/>
              <a:gd name="connsiteY37" fmla="*/ 2530928 h 2768194"/>
              <a:gd name="connsiteX38" fmla="*/ 1030514 w 2583543"/>
              <a:gd name="connsiteY38" fmla="*/ 2574471 h 2768194"/>
              <a:gd name="connsiteX39" fmla="*/ 1103085 w 2583543"/>
              <a:gd name="connsiteY39" fmla="*/ 2588986 h 2768194"/>
              <a:gd name="connsiteX40" fmla="*/ 1161143 w 2583543"/>
              <a:gd name="connsiteY40" fmla="*/ 2603500 h 2768194"/>
              <a:gd name="connsiteX41" fmla="*/ 1248228 w 2583543"/>
              <a:gd name="connsiteY41" fmla="*/ 2676071 h 2768194"/>
              <a:gd name="connsiteX42" fmla="*/ 1378857 w 2583543"/>
              <a:gd name="connsiteY42" fmla="*/ 2705100 h 2768194"/>
              <a:gd name="connsiteX43" fmla="*/ 1436914 w 2583543"/>
              <a:gd name="connsiteY43" fmla="*/ 2734128 h 2768194"/>
              <a:gd name="connsiteX44" fmla="*/ 1596571 w 2583543"/>
              <a:gd name="connsiteY44" fmla="*/ 2763157 h 2768194"/>
              <a:gd name="connsiteX45" fmla="*/ 2075543 w 2583543"/>
              <a:gd name="connsiteY45" fmla="*/ 2748643 h 2768194"/>
              <a:gd name="connsiteX46" fmla="*/ 2090057 w 2583543"/>
              <a:gd name="connsiteY46" fmla="*/ 2647043 h 2768194"/>
              <a:gd name="connsiteX47" fmla="*/ 2148114 w 2583543"/>
              <a:gd name="connsiteY47" fmla="*/ 2414814 h 2768194"/>
              <a:gd name="connsiteX48" fmla="*/ 2162628 w 2583543"/>
              <a:gd name="connsiteY48" fmla="*/ 2356757 h 2768194"/>
              <a:gd name="connsiteX49" fmla="*/ 2235200 w 2583543"/>
              <a:gd name="connsiteY49" fmla="*/ 2240643 h 2768194"/>
              <a:gd name="connsiteX50" fmla="*/ 2264228 w 2583543"/>
              <a:gd name="connsiteY50" fmla="*/ 2124528 h 2768194"/>
              <a:gd name="connsiteX51" fmla="*/ 2293257 w 2583543"/>
              <a:gd name="connsiteY51" fmla="*/ 2037443 h 2768194"/>
              <a:gd name="connsiteX52" fmla="*/ 2278743 w 2583543"/>
              <a:gd name="connsiteY52" fmla="*/ 1413328 h 2768194"/>
              <a:gd name="connsiteX53" fmla="*/ 2278743 w 2583543"/>
              <a:gd name="connsiteY53" fmla="*/ 1064986 h 2768194"/>
              <a:gd name="connsiteX54" fmla="*/ 2293257 w 2583543"/>
              <a:gd name="connsiteY54" fmla="*/ 1021443 h 2768194"/>
              <a:gd name="connsiteX55" fmla="*/ 2336800 w 2583543"/>
              <a:gd name="connsiteY55" fmla="*/ 992414 h 2768194"/>
              <a:gd name="connsiteX56" fmla="*/ 2365828 w 2583543"/>
              <a:gd name="connsiteY56" fmla="*/ 948871 h 2768194"/>
              <a:gd name="connsiteX57" fmla="*/ 2438400 w 2583543"/>
              <a:gd name="connsiteY57" fmla="*/ 861786 h 2768194"/>
              <a:gd name="connsiteX58" fmla="*/ 2510971 w 2583543"/>
              <a:gd name="connsiteY58" fmla="*/ 731157 h 2768194"/>
              <a:gd name="connsiteX59" fmla="*/ 2540000 w 2583543"/>
              <a:gd name="connsiteY59" fmla="*/ 687614 h 2768194"/>
              <a:gd name="connsiteX60" fmla="*/ 2583543 w 2583543"/>
              <a:gd name="connsiteY60" fmla="*/ 658586 h 2768194"/>
              <a:gd name="connsiteX61" fmla="*/ 2351314 w 2583543"/>
              <a:gd name="connsiteY61" fmla="*/ 615043 h 2768194"/>
              <a:gd name="connsiteX62" fmla="*/ 2264228 w 2583543"/>
              <a:gd name="connsiteY62" fmla="*/ 586014 h 2768194"/>
              <a:gd name="connsiteX63" fmla="*/ 2002971 w 2583543"/>
              <a:gd name="connsiteY63" fmla="*/ 556986 h 2768194"/>
              <a:gd name="connsiteX64" fmla="*/ 1828800 w 2583543"/>
              <a:gd name="connsiteY64" fmla="*/ 527957 h 2768194"/>
              <a:gd name="connsiteX65" fmla="*/ 1770743 w 2583543"/>
              <a:gd name="connsiteY65" fmla="*/ 513443 h 2768194"/>
              <a:gd name="connsiteX66" fmla="*/ 1727200 w 2583543"/>
              <a:gd name="connsiteY66" fmla="*/ 498928 h 2768194"/>
              <a:gd name="connsiteX67" fmla="*/ 1582057 w 2583543"/>
              <a:gd name="connsiteY67" fmla="*/ 484414 h 2768194"/>
              <a:gd name="connsiteX68" fmla="*/ 1538514 w 2583543"/>
              <a:gd name="connsiteY68" fmla="*/ 469900 h 2768194"/>
              <a:gd name="connsiteX69" fmla="*/ 1494971 w 2583543"/>
              <a:gd name="connsiteY69" fmla="*/ 440871 h 2768194"/>
              <a:gd name="connsiteX70" fmla="*/ 1436914 w 2583543"/>
              <a:gd name="connsiteY70" fmla="*/ 426357 h 2768194"/>
              <a:gd name="connsiteX71" fmla="*/ 1393371 w 2583543"/>
              <a:gd name="connsiteY71" fmla="*/ 397328 h 2768194"/>
              <a:gd name="connsiteX72" fmla="*/ 1349828 w 2583543"/>
              <a:gd name="connsiteY72" fmla="*/ 382814 h 2768194"/>
              <a:gd name="connsiteX73" fmla="*/ 1306285 w 2583543"/>
              <a:gd name="connsiteY73" fmla="*/ 339271 h 2768194"/>
              <a:gd name="connsiteX74" fmla="*/ 1219200 w 2583543"/>
              <a:gd name="connsiteY74" fmla="*/ 310243 h 2768194"/>
              <a:gd name="connsiteX75" fmla="*/ 1175657 w 2583543"/>
              <a:gd name="connsiteY75" fmla="*/ 295728 h 2768194"/>
              <a:gd name="connsiteX76" fmla="*/ 1088571 w 2583543"/>
              <a:gd name="connsiteY76" fmla="*/ 252186 h 2768194"/>
              <a:gd name="connsiteX77" fmla="*/ 986971 w 2583543"/>
              <a:gd name="connsiteY77" fmla="*/ 208643 h 2768194"/>
              <a:gd name="connsiteX78" fmla="*/ 899885 w 2583543"/>
              <a:gd name="connsiteY78" fmla="*/ 179614 h 2768194"/>
              <a:gd name="connsiteX79" fmla="*/ 812800 w 2583543"/>
              <a:gd name="connsiteY79" fmla="*/ 121557 h 2768194"/>
              <a:gd name="connsiteX80" fmla="*/ 769257 w 2583543"/>
              <a:gd name="connsiteY80" fmla="*/ 92528 h 2768194"/>
              <a:gd name="connsiteX81" fmla="*/ 659946 w 2583543"/>
              <a:gd name="connsiteY81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16000 w 2583543"/>
              <a:gd name="connsiteY36" fmla="*/ 2530928 h 2768194"/>
              <a:gd name="connsiteX37" fmla="*/ 1030514 w 2583543"/>
              <a:gd name="connsiteY37" fmla="*/ 2574471 h 2768194"/>
              <a:gd name="connsiteX38" fmla="*/ 1103085 w 2583543"/>
              <a:gd name="connsiteY38" fmla="*/ 2588986 h 2768194"/>
              <a:gd name="connsiteX39" fmla="*/ 1161143 w 2583543"/>
              <a:gd name="connsiteY39" fmla="*/ 2603500 h 2768194"/>
              <a:gd name="connsiteX40" fmla="*/ 1248228 w 2583543"/>
              <a:gd name="connsiteY40" fmla="*/ 2676071 h 2768194"/>
              <a:gd name="connsiteX41" fmla="*/ 1378857 w 2583543"/>
              <a:gd name="connsiteY41" fmla="*/ 2705100 h 2768194"/>
              <a:gd name="connsiteX42" fmla="*/ 1436914 w 2583543"/>
              <a:gd name="connsiteY42" fmla="*/ 2734128 h 2768194"/>
              <a:gd name="connsiteX43" fmla="*/ 1596571 w 2583543"/>
              <a:gd name="connsiteY43" fmla="*/ 2763157 h 2768194"/>
              <a:gd name="connsiteX44" fmla="*/ 2075543 w 2583543"/>
              <a:gd name="connsiteY44" fmla="*/ 2748643 h 2768194"/>
              <a:gd name="connsiteX45" fmla="*/ 2090057 w 2583543"/>
              <a:gd name="connsiteY45" fmla="*/ 2647043 h 2768194"/>
              <a:gd name="connsiteX46" fmla="*/ 2148114 w 2583543"/>
              <a:gd name="connsiteY46" fmla="*/ 2414814 h 2768194"/>
              <a:gd name="connsiteX47" fmla="*/ 2162628 w 2583543"/>
              <a:gd name="connsiteY47" fmla="*/ 2356757 h 2768194"/>
              <a:gd name="connsiteX48" fmla="*/ 2235200 w 2583543"/>
              <a:gd name="connsiteY48" fmla="*/ 2240643 h 2768194"/>
              <a:gd name="connsiteX49" fmla="*/ 2264228 w 2583543"/>
              <a:gd name="connsiteY49" fmla="*/ 2124528 h 2768194"/>
              <a:gd name="connsiteX50" fmla="*/ 2293257 w 2583543"/>
              <a:gd name="connsiteY50" fmla="*/ 2037443 h 2768194"/>
              <a:gd name="connsiteX51" fmla="*/ 2278743 w 2583543"/>
              <a:gd name="connsiteY51" fmla="*/ 1413328 h 2768194"/>
              <a:gd name="connsiteX52" fmla="*/ 2278743 w 2583543"/>
              <a:gd name="connsiteY52" fmla="*/ 1064986 h 2768194"/>
              <a:gd name="connsiteX53" fmla="*/ 2293257 w 2583543"/>
              <a:gd name="connsiteY53" fmla="*/ 1021443 h 2768194"/>
              <a:gd name="connsiteX54" fmla="*/ 2336800 w 2583543"/>
              <a:gd name="connsiteY54" fmla="*/ 992414 h 2768194"/>
              <a:gd name="connsiteX55" fmla="*/ 2365828 w 2583543"/>
              <a:gd name="connsiteY55" fmla="*/ 948871 h 2768194"/>
              <a:gd name="connsiteX56" fmla="*/ 2438400 w 2583543"/>
              <a:gd name="connsiteY56" fmla="*/ 861786 h 2768194"/>
              <a:gd name="connsiteX57" fmla="*/ 2510971 w 2583543"/>
              <a:gd name="connsiteY57" fmla="*/ 731157 h 2768194"/>
              <a:gd name="connsiteX58" fmla="*/ 2540000 w 2583543"/>
              <a:gd name="connsiteY58" fmla="*/ 687614 h 2768194"/>
              <a:gd name="connsiteX59" fmla="*/ 2583543 w 2583543"/>
              <a:gd name="connsiteY59" fmla="*/ 658586 h 2768194"/>
              <a:gd name="connsiteX60" fmla="*/ 2351314 w 2583543"/>
              <a:gd name="connsiteY60" fmla="*/ 615043 h 2768194"/>
              <a:gd name="connsiteX61" fmla="*/ 2264228 w 2583543"/>
              <a:gd name="connsiteY61" fmla="*/ 586014 h 2768194"/>
              <a:gd name="connsiteX62" fmla="*/ 2002971 w 2583543"/>
              <a:gd name="connsiteY62" fmla="*/ 556986 h 2768194"/>
              <a:gd name="connsiteX63" fmla="*/ 1828800 w 2583543"/>
              <a:gd name="connsiteY63" fmla="*/ 527957 h 2768194"/>
              <a:gd name="connsiteX64" fmla="*/ 1770743 w 2583543"/>
              <a:gd name="connsiteY64" fmla="*/ 513443 h 2768194"/>
              <a:gd name="connsiteX65" fmla="*/ 1727200 w 2583543"/>
              <a:gd name="connsiteY65" fmla="*/ 498928 h 2768194"/>
              <a:gd name="connsiteX66" fmla="*/ 1582057 w 2583543"/>
              <a:gd name="connsiteY66" fmla="*/ 484414 h 2768194"/>
              <a:gd name="connsiteX67" fmla="*/ 1538514 w 2583543"/>
              <a:gd name="connsiteY67" fmla="*/ 469900 h 2768194"/>
              <a:gd name="connsiteX68" fmla="*/ 1494971 w 2583543"/>
              <a:gd name="connsiteY68" fmla="*/ 440871 h 2768194"/>
              <a:gd name="connsiteX69" fmla="*/ 1436914 w 2583543"/>
              <a:gd name="connsiteY69" fmla="*/ 426357 h 2768194"/>
              <a:gd name="connsiteX70" fmla="*/ 1393371 w 2583543"/>
              <a:gd name="connsiteY70" fmla="*/ 397328 h 2768194"/>
              <a:gd name="connsiteX71" fmla="*/ 1349828 w 2583543"/>
              <a:gd name="connsiteY71" fmla="*/ 382814 h 2768194"/>
              <a:gd name="connsiteX72" fmla="*/ 1306285 w 2583543"/>
              <a:gd name="connsiteY72" fmla="*/ 339271 h 2768194"/>
              <a:gd name="connsiteX73" fmla="*/ 1219200 w 2583543"/>
              <a:gd name="connsiteY73" fmla="*/ 310243 h 2768194"/>
              <a:gd name="connsiteX74" fmla="*/ 1175657 w 2583543"/>
              <a:gd name="connsiteY74" fmla="*/ 295728 h 2768194"/>
              <a:gd name="connsiteX75" fmla="*/ 1088571 w 2583543"/>
              <a:gd name="connsiteY75" fmla="*/ 252186 h 2768194"/>
              <a:gd name="connsiteX76" fmla="*/ 986971 w 2583543"/>
              <a:gd name="connsiteY76" fmla="*/ 208643 h 2768194"/>
              <a:gd name="connsiteX77" fmla="*/ 899885 w 2583543"/>
              <a:gd name="connsiteY77" fmla="*/ 179614 h 2768194"/>
              <a:gd name="connsiteX78" fmla="*/ 812800 w 2583543"/>
              <a:gd name="connsiteY78" fmla="*/ 121557 h 2768194"/>
              <a:gd name="connsiteX79" fmla="*/ 769257 w 2583543"/>
              <a:gd name="connsiteY79" fmla="*/ 92528 h 2768194"/>
              <a:gd name="connsiteX80" fmla="*/ 659946 w 2583543"/>
              <a:gd name="connsiteY80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70743 w 2583543"/>
              <a:gd name="connsiteY63" fmla="*/ 513443 h 2768194"/>
              <a:gd name="connsiteX64" fmla="*/ 1727200 w 2583543"/>
              <a:gd name="connsiteY64" fmla="*/ 498928 h 2768194"/>
              <a:gd name="connsiteX65" fmla="*/ 1582057 w 2583543"/>
              <a:gd name="connsiteY65" fmla="*/ 484414 h 2768194"/>
              <a:gd name="connsiteX66" fmla="*/ 1538514 w 2583543"/>
              <a:gd name="connsiteY66" fmla="*/ 469900 h 2768194"/>
              <a:gd name="connsiteX67" fmla="*/ 1494971 w 2583543"/>
              <a:gd name="connsiteY67" fmla="*/ 440871 h 2768194"/>
              <a:gd name="connsiteX68" fmla="*/ 1436914 w 2583543"/>
              <a:gd name="connsiteY68" fmla="*/ 426357 h 2768194"/>
              <a:gd name="connsiteX69" fmla="*/ 1393371 w 2583543"/>
              <a:gd name="connsiteY69" fmla="*/ 397328 h 2768194"/>
              <a:gd name="connsiteX70" fmla="*/ 1349828 w 2583543"/>
              <a:gd name="connsiteY70" fmla="*/ 382814 h 2768194"/>
              <a:gd name="connsiteX71" fmla="*/ 1306285 w 2583543"/>
              <a:gd name="connsiteY71" fmla="*/ 339271 h 2768194"/>
              <a:gd name="connsiteX72" fmla="*/ 1219200 w 2583543"/>
              <a:gd name="connsiteY72" fmla="*/ 310243 h 2768194"/>
              <a:gd name="connsiteX73" fmla="*/ 1175657 w 2583543"/>
              <a:gd name="connsiteY73" fmla="*/ 295728 h 2768194"/>
              <a:gd name="connsiteX74" fmla="*/ 1088571 w 2583543"/>
              <a:gd name="connsiteY74" fmla="*/ 252186 h 2768194"/>
              <a:gd name="connsiteX75" fmla="*/ 986971 w 2583543"/>
              <a:gd name="connsiteY75" fmla="*/ 208643 h 2768194"/>
              <a:gd name="connsiteX76" fmla="*/ 899885 w 2583543"/>
              <a:gd name="connsiteY76" fmla="*/ 179614 h 2768194"/>
              <a:gd name="connsiteX77" fmla="*/ 812800 w 2583543"/>
              <a:gd name="connsiteY77" fmla="*/ 121557 h 2768194"/>
              <a:gd name="connsiteX78" fmla="*/ 769257 w 2583543"/>
              <a:gd name="connsiteY78" fmla="*/ 92528 h 2768194"/>
              <a:gd name="connsiteX79" fmla="*/ 659946 w 2583543"/>
              <a:gd name="connsiteY79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70743 w 2583543"/>
              <a:gd name="connsiteY63" fmla="*/ 513443 h 2768194"/>
              <a:gd name="connsiteX64" fmla="*/ 1727200 w 2583543"/>
              <a:gd name="connsiteY64" fmla="*/ 498928 h 2768194"/>
              <a:gd name="connsiteX65" fmla="*/ 1582057 w 2583543"/>
              <a:gd name="connsiteY65" fmla="*/ 484414 h 2768194"/>
              <a:gd name="connsiteX66" fmla="*/ 1538514 w 2583543"/>
              <a:gd name="connsiteY66" fmla="*/ 469900 h 2768194"/>
              <a:gd name="connsiteX67" fmla="*/ 1494971 w 2583543"/>
              <a:gd name="connsiteY67" fmla="*/ 440871 h 2768194"/>
              <a:gd name="connsiteX68" fmla="*/ 1436914 w 2583543"/>
              <a:gd name="connsiteY68" fmla="*/ 426357 h 2768194"/>
              <a:gd name="connsiteX69" fmla="*/ 1393371 w 2583543"/>
              <a:gd name="connsiteY69" fmla="*/ 397328 h 2768194"/>
              <a:gd name="connsiteX70" fmla="*/ 1349828 w 2583543"/>
              <a:gd name="connsiteY70" fmla="*/ 382814 h 2768194"/>
              <a:gd name="connsiteX71" fmla="*/ 1306285 w 2583543"/>
              <a:gd name="connsiteY71" fmla="*/ 339271 h 2768194"/>
              <a:gd name="connsiteX72" fmla="*/ 1175657 w 2583543"/>
              <a:gd name="connsiteY72" fmla="*/ 295728 h 2768194"/>
              <a:gd name="connsiteX73" fmla="*/ 1088571 w 2583543"/>
              <a:gd name="connsiteY73" fmla="*/ 252186 h 2768194"/>
              <a:gd name="connsiteX74" fmla="*/ 986971 w 2583543"/>
              <a:gd name="connsiteY74" fmla="*/ 208643 h 2768194"/>
              <a:gd name="connsiteX75" fmla="*/ 899885 w 2583543"/>
              <a:gd name="connsiteY75" fmla="*/ 179614 h 2768194"/>
              <a:gd name="connsiteX76" fmla="*/ 812800 w 2583543"/>
              <a:gd name="connsiteY76" fmla="*/ 121557 h 2768194"/>
              <a:gd name="connsiteX77" fmla="*/ 769257 w 2583543"/>
              <a:gd name="connsiteY77" fmla="*/ 92528 h 2768194"/>
              <a:gd name="connsiteX78" fmla="*/ 659946 w 2583543"/>
              <a:gd name="connsiteY78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70743 w 2583543"/>
              <a:gd name="connsiteY63" fmla="*/ 513443 h 2768194"/>
              <a:gd name="connsiteX64" fmla="*/ 1727200 w 2583543"/>
              <a:gd name="connsiteY64" fmla="*/ 498928 h 2768194"/>
              <a:gd name="connsiteX65" fmla="*/ 1582057 w 2583543"/>
              <a:gd name="connsiteY65" fmla="*/ 484414 h 2768194"/>
              <a:gd name="connsiteX66" fmla="*/ 1538514 w 2583543"/>
              <a:gd name="connsiteY66" fmla="*/ 469900 h 2768194"/>
              <a:gd name="connsiteX67" fmla="*/ 1494971 w 2583543"/>
              <a:gd name="connsiteY67" fmla="*/ 440871 h 2768194"/>
              <a:gd name="connsiteX68" fmla="*/ 1436914 w 2583543"/>
              <a:gd name="connsiteY68" fmla="*/ 426357 h 2768194"/>
              <a:gd name="connsiteX69" fmla="*/ 1349828 w 2583543"/>
              <a:gd name="connsiteY69" fmla="*/ 382814 h 2768194"/>
              <a:gd name="connsiteX70" fmla="*/ 1306285 w 2583543"/>
              <a:gd name="connsiteY70" fmla="*/ 339271 h 2768194"/>
              <a:gd name="connsiteX71" fmla="*/ 1175657 w 2583543"/>
              <a:gd name="connsiteY71" fmla="*/ 295728 h 2768194"/>
              <a:gd name="connsiteX72" fmla="*/ 1088571 w 2583543"/>
              <a:gd name="connsiteY72" fmla="*/ 252186 h 2768194"/>
              <a:gd name="connsiteX73" fmla="*/ 986971 w 2583543"/>
              <a:gd name="connsiteY73" fmla="*/ 208643 h 2768194"/>
              <a:gd name="connsiteX74" fmla="*/ 899885 w 2583543"/>
              <a:gd name="connsiteY74" fmla="*/ 179614 h 2768194"/>
              <a:gd name="connsiteX75" fmla="*/ 812800 w 2583543"/>
              <a:gd name="connsiteY75" fmla="*/ 121557 h 2768194"/>
              <a:gd name="connsiteX76" fmla="*/ 769257 w 2583543"/>
              <a:gd name="connsiteY76" fmla="*/ 92528 h 2768194"/>
              <a:gd name="connsiteX77" fmla="*/ 659946 w 2583543"/>
              <a:gd name="connsiteY77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70743 w 2583543"/>
              <a:gd name="connsiteY63" fmla="*/ 513443 h 2768194"/>
              <a:gd name="connsiteX64" fmla="*/ 1727200 w 2583543"/>
              <a:gd name="connsiteY64" fmla="*/ 498928 h 2768194"/>
              <a:gd name="connsiteX65" fmla="*/ 1582057 w 2583543"/>
              <a:gd name="connsiteY65" fmla="*/ 484414 h 2768194"/>
              <a:gd name="connsiteX66" fmla="*/ 1494971 w 2583543"/>
              <a:gd name="connsiteY66" fmla="*/ 440871 h 2768194"/>
              <a:gd name="connsiteX67" fmla="*/ 1436914 w 2583543"/>
              <a:gd name="connsiteY67" fmla="*/ 426357 h 2768194"/>
              <a:gd name="connsiteX68" fmla="*/ 1349828 w 2583543"/>
              <a:gd name="connsiteY68" fmla="*/ 382814 h 2768194"/>
              <a:gd name="connsiteX69" fmla="*/ 1306285 w 2583543"/>
              <a:gd name="connsiteY69" fmla="*/ 339271 h 2768194"/>
              <a:gd name="connsiteX70" fmla="*/ 1175657 w 2583543"/>
              <a:gd name="connsiteY70" fmla="*/ 295728 h 2768194"/>
              <a:gd name="connsiteX71" fmla="*/ 1088571 w 2583543"/>
              <a:gd name="connsiteY71" fmla="*/ 252186 h 2768194"/>
              <a:gd name="connsiteX72" fmla="*/ 986971 w 2583543"/>
              <a:gd name="connsiteY72" fmla="*/ 208643 h 2768194"/>
              <a:gd name="connsiteX73" fmla="*/ 899885 w 2583543"/>
              <a:gd name="connsiteY73" fmla="*/ 179614 h 2768194"/>
              <a:gd name="connsiteX74" fmla="*/ 812800 w 2583543"/>
              <a:gd name="connsiteY74" fmla="*/ 121557 h 2768194"/>
              <a:gd name="connsiteX75" fmla="*/ 769257 w 2583543"/>
              <a:gd name="connsiteY75" fmla="*/ 92528 h 2768194"/>
              <a:gd name="connsiteX76" fmla="*/ 659946 w 2583543"/>
              <a:gd name="connsiteY76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27200 w 2583543"/>
              <a:gd name="connsiteY63" fmla="*/ 498928 h 2768194"/>
              <a:gd name="connsiteX64" fmla="*/ 1582057 w 2583543"/>
              <a:gd name="connsiteY64" fmla="*/ 484414 h 2768194"/>
              <a:gd name="connsiteX65" fmla="*/ 1494971 w 2583543"/>
              <a:gd name="connsiteY65" fmla="*/ 440871 h 2768194"/>
              <a:gd name="connsiteX66" fmla="*/ 1436914 w 2583543"/>
              <a:gd name="connsiteY66" fmla="*/ 426357 h 2768194"/>
              <a:gd name="connsiteX67" fmla="*/ 1349828 w 2583543"/>
              <a:gd name="connsiteY67" fmla="*/ 382814 h 2768194"/>
              <a:gd name="connsiteX68" fmla="*/ 1306285 w 2583543"/>
              <a:gd name="connsiteY68" fmla="*/ 339271 h 2768194"/>
              <a:gd name="connsiteX69" fmla="*/ 1175657 w 2583543"/>
              <a:gd name="connsiteY69" fmla="*/ 295728 h 2768194"/>
              <a:gd name="connsiteX70" fmla="*/ 1088571 w 2583543"/>
              <a:gd name="connsiteY70" fmla="*/ 252186 h 2768194"/>
              <a:gd name="connsiteX71" fmla="*/ 986971 w 2583543"/>
              <a:gd name="connsiteY71" fmla="*/ 208643 h 2768194"/>
              <a:gd name="connsiteX72" fmla="*/ 899885 w 2583543"/>
              <a:gd name="connsiteY72" fmla="*/ 179614 h 2768194"/>
              <a:gd name="connsiteX73" fmla="*/ 812800 w 2583543"/>
              <a:gd name="connsiteY73" fmla="*/ 121557 h 2768194"/>
              <a:gd name="connsiteX74" fmla="*/ 769257 w 2583543"/>
              <a:gd name="connsiteY74" fmla="*/ 92528 h 2768194"/>
              <a:gd name="connsiteX75" fmla="*/ 659946 w 2583543"/>
              <a:gd name="connsiteY75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27200 w 2583543"/>
              <a:gd name="connsiteY63" fmla="*/ 498928 h 2768194"/>
              <a:gd name="connsiteX64" fmla="*/ 1582057 w 2583543"/>
              <a:gd name="connsiteY64" fmla="*/ 484414 h 2768194"/>
              <a:gd name="connsiteX65" fmla="*/ 1494971 w 2583543"/>
              <a:gd name="connsiteY65" fmla="*/ 440871 h 2768194"/>
              <a:gd name="connsiteX66" fmla="*/ 1436914 w 2583543"/>
              <a:gd name="connsiteY66" fmla="*/ 426357 h 2768194"/>
              <a:gd name="connsiteX67" fmla="*/ 1306285 w 2583543"/>
              <a:gd name="connsiteY67" fmla="*/ 339271 h 2768194"/>
              <a:gd name="connsiteX68" fmla="*/ 1175657 w 2583543"/>
              <a:gd name="connsiteY68" fmla="*/ 295728 h 2768194"/>
              <a:gd name="connsiteX69" fmla="*/ 1088571 w 2583543"/>
              <a:gd name="connsiteY69" fmla="*/ 252186 h 2768194"/>
              <a:gd name="connsiteX70" fmla="*/ 986971 w 2583543"/>
              <a:gd name="connsiteY70" fmla="*/ 208643 h 2768194"/>
              <a:gd name="connsiteX71" fmla="*/ 899885 w 2583543"/>
              <a:gd name="connsiteY71" fmla="*/ 179614 h 2768194"/>
              <a:gd name="connsiteX72" fmla="*/ 812800 w 2583543"/>
              <a:gd name="connsiteY72" fmla="*/ 121557 h 2768194"/>
              <a:gd name="connsiteX73" fmla="*/ 769257 w 2583543"/>
              <a:gd name="connsiteY73" fmla="*/ 92528 h 2768194"/>
              <a:gd name="connsiteX74" fmla="*/ 659946 w 2583543"/>
              <a:gd name="connsiteY74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27200 w 2583543"/>
              <a:gd name="connsiteY63" fmla="*/ 498928 h 2768194"/>
              <a:gd name="connsiteX64" fmla="*/ 1582057 w 2583543"/>
              <a:gd name="connsiteY64" fmla="*/ 484414 h 2768194"/>
              <a:gd name="connsiteX65" fmla="*/ 1494971 w 2583543"/>
              <a:gd name="connsiteY65" fmla="*/ 440871 h 2768194"/>
              <a:gd name="connsiteX66" fmla="*/ 1436914 w 2583543"/>
              <a:gd name="connsiteY66" fmla="*/ 426357 h 2768194"/>
              <a:gd name="connsiteX67" fmla="*/ 1306285 w 2583543"/>
              <a:gd name="connsiteY67" fmla="*/ 339271 h 2768194"/>
              <a:gd name="connsiteX68" fmla="*/ 1175657 w 2583543"/>
              <a:gd name="connsiteY68" fmla="*/ 295728 h 2768194"/>
              <a:gd name="connsiteX69" fmla="*/ 1088571 w 2583543"/>
              <a:gd name="connsiteY69" fmla="*/ 252186 h 2768194"/>
              <a:gd name="connsiteX70" fmla="*/ 986971 w 2583543"/>
              <a:gd name="connsiteY70" fmla="*/ 208643 h 2768194"/>
              <a:gd name="connsiteX71" fmla="*/ 899885 w 2583543"/>
              <a:gd name="connsiteY71" fmla="*/ 179614 h 2768194"/>
              <a:gd name="connsiteX72" fmla="*/ 769257 w 2583543"/>
              <a:gd name="connsiteY72" fmla="*/ 92528 h 2768194"/>
              <a:gd name="connsiteX73" fmla="*/ 659946 w 2583543"/>
              <a:gd name="connsiteY73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290285 w 2583543"/>
              <a:gd name="connsiteY10" fmla="*/ 789214 h 2768194"/>
              <a:gd name="connsiteX11" fmla="*/ 275771 w 2583543"/>
              <a:gd name="connsiteY11" fmla="*/ 934357 h 2768194"/>
              <a:gd name="connsiteX12" fmla="*/ 261257 w 2583543"/>
              <a:gd name="connsiteY12" fmla="*/ 1021443 h 2768194"/>
              <a:gd name="connsiteX13" fmla="*/ 232228 w 2583543"/>
              <a:gd name="connsiteY13" fmla="*/ 1355271 h 2768194"/>
              <a:gd name="connsiteX14" fmla="*/ 203200 w 2583543"/>
              <a:gd name="connsiteY14" fmla="*/ 1514928 h 2768194"/>
              <a:gd name="connsiteX15" fmla="*/ 188685 w 2583543"/>
              <a:gd name="connsiteY15" fmla="*/ 1645557 h 2768194"/>
              <a:gd name="connsiteX16" fmla="*/ 174171 w 2583543"/>
              <a:gd name="connsiteY16" fmla="*/ 1703614 h 2768194"/>
              <a:gd name="connsiteX17" fmla="*/ 130628 w 2583543"/>
              <a:gd name="connsiteY17" fmla="*/ 1877786 h 2768194"/>
              <a:gd name="connsiteX18" fmla="*/ 101600 w 2583543"/>
              <a:gd name="connsiteY18" fmla="*/ 1921328 h 2768194"/>
              <a:gd name="connsiteX19" fmla="*/ 87085 w 2583543"/>
              <a:gd name="connsiteY19" fmla="*/ 1964871 h 2768194"/>
              <a:gd name="connsiteX20" fmla="*/ 58057 w 2583543"/>
              <a:gd name="connsiteY20" fmla="*/ 2008414 h 2768194"/>
              <a:gd name="connsiteX21" fmla="*/ 43543 w 2583543"/>
              <a:gd name="connsiteY21" fmla="*/ 2051957 h 2768194"/>
              <a:gd name="connsiteX22" fmla="*/ 0 w 2583543"/>
              <a:gd name="connsiteY22" fmla="*/ 2095500 h 2768194"/>
              <a:gd name="connsiteX23" fmla="*/ 14514 w 2583543"/>
              <a:gd name="connsiteY23" fmla="*/ 2139043 h 2768194"/>
              <a:gd name="connsiteX24" fmla="*/ 101600 w 2583543"/>
              <a:gd name="connsiteY24" fmla="*/ 2168071 h 2768194"/>
              <a:gd name="connsiteX25" fmla="*/ 188685 w 2583543"/>
              <a:gd name="connsiteY25" fmla="*/ 2197100 h 2768194"/>
              <a:gd name="connsiteX26" fmla="*/ 362857 w 2583543"/>
              <a:gd name="connsiteY26" fmla="*/ 2226128 h 2768194"/>
              <a:gd name="connsiteX27" fmla="*/ 493485 w 2583543"/>
              <a:gd name="connsiteY27" fmla="*/ 2255157 h 2768194"/>
              <a:gd name="connsiteX28" fmla="*/ 580571 w 2583543"/>
              <a:gd name="connsiteY28" fmla="*/ 2284186 h 2768194"/>
              <a:gd name="connsiteX29" fmla="*/ 667657 w 2583543"/>
              <a:gd name="connsiteY29" fmla="*/ 2313214 h 2768194"/>
              <a:gd name="connsiteX30" fmla="*/ 711200 w 2583543"/>
              <a:gd name="connsiteY30" fmla="*/ 2327728 h 2768194"/>
              <a:gd name="connsiteX31" fmla="*/ 798285 w 2583543"/>
              <a:gd name="connsiteY31" fmla="*/ 2385786 h 2768194"/>
              <a:gd name="connsiteX32" fmla="*/ 885371 w 2583543"/>
              <a:gd name="connsiteY32" fmla="*/ 2429328 h 2768194"/>
              <a:gd name="connsiteX33" fmla="*/ 914400 w 2583543"/>
              <a:gd name="connsiteY33" fmla="*/ 2472871 h 2768194"/>
              <a:gd name="connsiteX34" fmla="*/ 957943 w 2583543"/>
              <a:gd name="connsiteY34" fmla="*/ 2487386 h 2768194"/>
              <a:gd name="connsiteX35" fmla="*/ 1030514 w 2583543"/>
              <a:gd name="connsiteY35" fmla="*/ 2574471 h 2768194"/>
              <a:gd name="connsiteX36" fmla="*/ 1103085 w 2583543"/>
              <a:gd name="connsiteY36" fmla="*/ 2588986 h 2768194"/>
              <a:gd name="connsiteX37" fmla="*/ 1161143 w 2583543"/>
              <a:gd name="connsiteY37" fmla="*/ 2603500 h 2768194"/>
              <a:gd name="connsiteX38" fmla="*/ 1248228 w 2583543"/>
              <a:gd name="connsiteY38" fmla="*/ 2676071 h 2768194"/>
              <a:gd name="connsiteX39" fmla="*/ 1378857 w 2583543"/>
              <a:gd name="connsiteY39" fmla="*/ 2705100 h 2768194"/>
              <a:gd name="connsiteX40" fmla="*/ 1436914 w 2583543"/>
              <a:gd name="connsiteY40" fmla="*/ 2734128 h 2768194"/>
              <a:gd name="connsiteX41" fmla="*/ 1596571 w 2583543"/>
              <a:gd name="connsiteY41" fmla="*/ 2763157 h 2768194"/>
              <a:gd name="connsiteX42" fmla="*/ 2075543 w 2583543"/>
              <a:gd name="connsiteY42" fmla="*/ 2748643 h 2768194"/>
              <a:gd name="connsiteX43" fmla="*/ 2090057 w 2583543"/>
              <a:gd name="connsiteY43" fmla="*/ 2647043 h 2768194"/>
              <a:gd name="connsiteX44" fmla="*/ 2148114 w 2583543"/>
              <a:gd name="connsiteY44" fmla="*/ 2414814 h 2768194"/>
              <a:gd name="connsiteX45" fmla="*/ 2162628 w 2583543"/>
              <a:gd name="connsiteY45" fmla="*/ 2356757 h 2768194"/>
              <a:gd name="connsiteX46" fmla="*/ 2235200 w 2583543"/>
              <a:gd name="connsiteY46" fmla="*/ 2240643 h 2768194"/>
              <a:gd name="connsiteX47" fmla="*/ 2264228 w 2583543"/>
              <a:gd name="connsiteY47" fmla="*/ 2124528 h 2768194"/>
              <a:gd name="connsiteX48" fmla="*/ 2293257 w 2583543"/>
              <a:gd name="connsiteY48" fmla="*/ 2037443 h 2768194"/>
              <a:gd name="connsiteX49" fmla="*/ 2278743 w 2583543"/>
              <a:gd name="connsiteY49" fmla="*/ 1413328 h 2768194"/>
              <a:gd name="connsiteX50" fmla="*/ 2278743 w 2583543"/>
              <a:gd name="connsiteY50" fmla="*/ 1064986 h 2768194"/>
              <a:gd name="connsiteX51" fmla="*/ 2293257 w 2583543"/>
              <a:gd name="connsiteY51" fmla="*/ 1021443 h 2768194"/>
              <a:gd name="connsiteX52" fmla="*/ 2336800 w 2583543"/>
              <a:gd name="connsiteY52" fmla="*/ 992414 h 2768194"/>
              <a:gd name="connsiteX53" fmla="*/ 2365828 w 2583543"/>
              <a:gd name="connsiteY53" fmla="*/ 948871 h 2768194"/>
              <a:gd name="connsiteX54" fmla="*/ 2438400 w 2583543"/>
              <a:gd name="connsiteY54" fmla="*/ 861786 h 2768194"/>
              <a:gd name="connsiteX55" fmla="*/ 2510971 w 2583543"/>
              <a:gd name="connsiteY55" fmla="*/ 731157 h 2768194"/>
              <a:gd name="connsiteX56" fmla="*/ 2540000 w 2583543"/>
              <a:gd name="connsiteY56" fmla="*/ 687614 h 2768194"/>
              <a:gd name="connsiteX57" fmla="*/ 2583543 w 2583543"/>
              <a:gd name="connsiteY57" fmla="*/ 658586 h 2768194"/>
              <a:gd name="connsiteX58" fmla="*/ 2351314 w 2583543"/>
              <a:gd name="connsiteY58" fmla="*/ 615043 h 2768194"/>
              <a:gd name="connsiteX59" fmla="*/ 2264228 w 2583543"/>
              <a:gd name="connsiteY59" fmla="*/ 586014 h 2768194"/>
              <a:gd name="connsiteX60" fmla="*/ 2002971 w 2583543"/>
              <a:gd name="connsiteY60" fmla="*/ 556986 h 2768194"/>
              <a:gd name="connsiteX61" fmla="*/ 1828800 w 2583543"/>
              <a:gd name="connsiteY61" fmla="*/ 527957 h 2768194"/>
              <a:gd name="connsiteX62" fmla="*/ 1727200 w 2583543"/>
              <a:gd name="connsiteY62" fmla="*/ 498928 h 2768194"/>
              <a:gd name="connsiteX63" fmla="*/ 1582057 w 2583543"/>
              <a:gd name="connsiteY63" fmla="*/ 484414 h 2768194"/>
              <a:gd name="connsiteX64" fmla="*/ 1494971 w 2583543"/>
              <a:gd name="connsiteY64" fmla="*/ 440871 h 2768194"/>
              <a:gd name="connsiteX65" fmla="*/ 1436914 w 2583543"/>
              <a:gd name="connsiteY65" fmla="*/ 426357 h 2768194"/>
              <a:gd name="connsiteX66" fmla="*/ 1306285 w 2583543"/>
              <a:gd name="connsiteY66" fmla="*/ 339271 h 2768194"/>
              <a:gd name="connsiteX67" fmla="*/ 1175657 w 2583543"/>
              <a:gd name="connsiteY67" fmla="*/ 295728 h 2768194"/>
              <a:gd name="connsiteX68" fmla="*/ 1088571 w 2583543"/>
              <a:gd name="connsiteY68" fmla="*/ 252186 h 2768194"/>
              <a:gd name="connsiteX69" fmla="*/ 986971 w 2583543"/>
              <a:gd name="connsiteY69" fmla="*/ 208643 h 2768194"/>
              <a:gd name="connsiteX70" fmla="*/ 899885 w 2583543"/>
              <a:gd name="connsiteY70" fmla="*/ 179614 h 2768194"/>
              <a:gd name="connsiteX71" fmla="*/ 769257 w 2583543"/>
              <a:gd name="connsiteY71" fmla="*/ 92528 h 2768194"/>
              <a:gd name="connsiteX72" fmla="*/ 659946 w 2583543"/>
              <a:gd name="connsiteY72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348343 w 2583543"/>
              <a:gd name="connsiteY7" fmla="*/ 644071 h 2768194"/>
              <a:gd name="connsiteX8" fmla="*/ 333828 w 2583543"/>
              <a:gd name="connsiteY8" fmla="*/ 702128 h 2768194"/>
              <a:gd name="connsiteX9" fmla="*/ 290285 w 2583543"/>
              <a:gd name="connsiteY9" fmla="*/ 789214 h 2768194"/>
              <a:gd name="connsiteX10" fmla="*/ 275771 w 2583543"/>
              <a:gd name="connsiteY10" fmla="*/ 934357 h 2768194"/>
              <a:gd name="connsiteX11" fmla="*/ 261257 w 2583543"/>
              <a:gd name="connsiteY11" fmla="*/ 1021443 h 2768194"/>
              <a:gd name="connsiteX12" fmla="*/ 232228 w 2583543"/>
              <a:gd name="connsiteY12" fmla="*/ 1355271 h 2768194"/>
              <a:gd name="connsiteX13" fmla="*/ 203200 w 2583543"/>
              <a:gd name="connsiteY13" fmla="*/ 1514928 h 2768194"/>
              <a:gd name="connsiteX14" fmla="*/ 188685 w 2583543"/>
              <a:gd name="connsiteY14" fmla="*/ 1645557 h 2768194"/>
              <a:gd name="connsiteX15" fmla="*/ 174171 w 2583543"/>
              <a:gd name="connsiteY15" fmla="*/ 1703614 h 2768194"/>
              <a:gd name="connsiteX16" fmla="*/ 130628 w 2583543"/>
              <a:gd name="connsiteY16" fmla="*/ 1877786 h 2768194"/>
              <a:gd name="connsiteX17" fmla="*/ 101600 w 2583543"/>
              <a:gd name="connsiteY17" fmla="*/ 1921328 h 2768194"/>
              <a:gd name="connsiteX18" fmla="*/ 87085 w 2583543"/>
              <a:gd name="connsiteY18" fmla="*/ 1964871 h 2768194"/>
              <a:gd name="connsiteX19" fmla="*/ 58057 w 2583543"/>
              <a:gd name="connsiteY19" fmla="*/ 2008414 h 2768194"/>
              <a:gd name="connsiteX20" fmla="*/ 43543 w 2583543"/>
              <a:gd name="connsiteY20" fmla="*/ 2051957 h 2768194"/>
              <a:gd name="connsiteX21" fmla="*/ 0 w 2583543"/>
              <a:gd name="connsiteY21" fmla="*/ 2095500 h 2768194"/>
              <a:gd name="connsiteX22" fmla="*/ 14514 w 2583543"/>
              <a:gd name="connsiteY22" fmla="*/ 2139043 h 2768194"/>
              <a:gd name="connsiteX23" fmla="*/ 101600 w 2583543"/>
              <a:gd name="connsiteY23" fmla="*/ 2168071 h 2768194"/>
              <a:gd name="connsiteX24" fmla="*/ 188685 w 2583543"/>
              <a:gd name="connsiteY24" fmla="*/ 2197100 h 2768194"/>
              <a:gd name="connsiteX25" fmla="*/ 362857 w 2583543"/>
              <a:gd name="connsiteY25" fmla="*/ 2226128 h 2768194"/>
              <a:gd name="connsiteX26" fmla="*/ 493485 w 2583543"/>
              <a:gd name="connsiteY26" fmla="*/ 2255157 h 2768194"/>
              <a:gd name="connsiteX27" fmla="*/ 580571 w 2583543"/>
              <a:gd name="connsiteY27" fmla="*/ 2284186 h 2768194"/>
              <a:gd name="connsiteX28" fmla="*/ 667657 w 2583543"/>
              <a:gd name="connsiteY28" fmla="*/ 2313214 h 2768194"/>
              <a:gd name="connsiteX29" fmla="*/ 711200 w 2583543"/>
              <a:gd name="connsiteY29" fmla="*/ 2327728 h 2768194"/>
              <a:gd name="connsiteX30" fmla="*/ 798285 w 2583543"/>
              <a:gd name="connsiteY30" fmla="*/ 2385786 h 2768194"/>
              <a:gd name="connsiteX31" fmla="*/ 885371 w 2583543"/>
              <a:gd name="connsiteY31" fmla="*/ 2429328 h 2768194"/>
              <a:gd name="connsiteX32" fmla="*/ 914400 w 2583543"/>
              <a:gd name="connsiteY32" fmla="*/ 2472871 h 2768194"/>
              <a:gd name="connsiteX33" fmla="*/ 957943 w 2583543"/>
              <a:gd name="connsiteY33" fmla="*/ 2487386 h 2768194"/>
              <a:gd name="connsiteX34" fmla="*/ 1030514 w 2583543"/>
              <a:gd name="connsiteY34" fmla="*/ 2574471 h 2768194"/>
              <a:gd name="connsiteX35" fmla="*/ 1103085 w 2583543"/>
              <a:gd name="connsiteY35" fmla="*/ 2588986 h 2768194"/>
              <a:gd name="connsiteX36" fmla="*/ 1161143 w 2583543"/>
              <a:gd name="connsiteY36" fmla="*/ 2603500 h 2768194"/>
              <a:gd name="connsiteX37" fmla="*/ 1248228 w 2583543"/>
              <a:gd name="connsiteY37" fmla="*/ 2676071 h 2768194"/>
              <a:gd name="connsiteX38" fmla="*/ 1378857 w 2583543"/>
              <a:gd name="connsiteY38" fmla="*/ 2705100 h 2768194"/>
              <a:gd name="connsiteX39" fmla="*/ 1436914 w 2583543"/>
              <a:gd name="connsiteY39" fmla="*/ 2734128 h 2768194"/>
              <a:gd name="connsiteX40" fmla="*/ 1596571 w 2583543"/>
              <a:gd name="connsiteY40" fmla="*/ 2763157 h 2768194"/>
              <a:gd name="connsiteX41" fmla="*/ 2075543 w 2583543"/>
              <a:gd name="connsiteY41" fmla="*/ 2748643 h 2768194"/>
              <a:gd name="connsiteX42" fmla="*/ 2090057 w 2583543"/>
              <a:gd name="connsiteY42" fmla="*/ 2647043 h 2768194"/>
              <a:gd name="connsiteX43" fmla="*/ 2148114 w 2583543"/>
              <a:gd name="connsiteY43" fmla="*/ 2414814 h 2768194"/>
              <a:gd name="connsiteX44" fmla="*/ 2162628 w 2583543"/>
              <a:gd name="connsiteY44" fmla="*/ 2356757 h 2768194"/>
              <a:gd name="connsiteX45" fmla="*/ 2235200 w 2583543"/>
              <a:gd name="connsiteY45" fmla="*/ 2240643 h 2768194"/>
              <a:gd name="connsiteX46" fmla="*/ 2264228 w 2583543"/>
              <a:gd name="connsiteY46" fmla="*/ 2124528 h 2768194"/>
              <a:gd name="connsiteX47" fmla="*/ 2293257 w 2583543"/>
              <a:gd name="connsiteY47" fmla="*/ 2037443 h 2768194"/>
              <a:gd name="connsiteX48" fmla="*/ 2278743 w 2583543"/>
              <a:gd name="connsiteY48" fmla="*/ 1413328 h 2768194"/>
              <a:gd name="connsiteX49" fmla="*/ 2278743 w 2583543"/>
              <a:gd name="connsiteY49" fmla="*/ 1064986 h 2768194"/>
              <a:gd name="connsiteX50" fmla="*/ 2293257 w 2583543"/>
              <a:gd name="connsiteY50" fmla="*/ 1021443 h 2768194"/>
              <a:gd name="connsiteX51" fmla="*/ 2336800 w 2583543"/>
              <a:gd name="connsiteY51" fmla="*/ 992414 h 2768194"/>
              <a:gd name="connsiteX52" fmla="*/ 2365828 w 2583543"/>
              <a:gd name="connsiteY52" fmla="*/ 948871 h 2768194"/>
              <a:gd name="connsiteX53" fmla="*/ 2438400 w 2583543"/>
              <a:gd name="connsiteY53" fmla="*/ 861786 h 2768194"/>
              <a:gd name="connsiteX54" fmla="*/ 2510971 w 2583543"/>
              <a:gd name="connsiteY54" fmla="*/ 731157 h 2768194"/>
              <a:gd name="connsiteX55" fmla="*/ 2540000 w 2583543"/>
              <a:gd name="connsiteY55" fmla="*/ 687614 h 2768194"/>
              <a:gd name="connsiteX56" fmla="*/ 2583543 w 2583543"/>
              <a:gd name="connsiteY56" fmla="*/ 658586 h 2768194"/>
              <a:gd name="connsiteX57" fmla="*/ 2351314 w 2583543"/>
              <a:gd name="connsiteY57" fmla="*/ 615043 h 2768194"/>
              <a:gd name="connsiteX58" fmla="*/ 2264228 w 2583543"/>
              <a:gd name="connsiteY58" fmla="*/ 586014 h 2768194"/>
              <a:gd name="connsiteX59" fmla="*/ 2002971 w 2583543"/>
              <a:gd name="connsiteY59" fmla="*/ 556986 h 2768194"/>
              <a:gd name="connsiteX60" fmla="*/ 1828800 w 2583543"/>
              <a:gd name="connsiteY60" fmla="*/ 527957 h 2768194"/>
              <a:gd name="connsiteX61" fmla="*/ 1727200 w 2583543"/>
              <a:gd name="connsiteY61" fmla="*/ 498928 h 2768194"/>
              <a:gd name="connsiteX62" fmla="*/ 1582057 w 2583543"/>
              <a:gd name="connsiteY62" fmla="*/ 484414 h 2768194"/>
              <a:gd name="connsiteX63" fmla="*/ 1494971 w 2583543"/>
              <a:gd name="connsiteY63" fmla="*/ 440871 h 2768194"/>
              <a:gd name="connsiteX64" fmla="*/ 1436914 w 2583543"/>
              <a:gd name="connsiteY64" fmla="*/ 426357 h 2768194"/>
              <a:gd name="connsiteX65" fmla="*/ 1306285 w 2583543"/>
              <a:gd name="connsiteY65" fmla="*/ 339271 h 2768194"/>
              <a:gd name="connsiteX66" fmla="*/ 1175657 w 2583543"/>
              <a:gd name="connsiteY66" fmla="*/ 295728 h 2768194"/>
              <a:gd name="connsiteX67" fmla="*/ 1088571 w 2583543"/>
              <a:gd name="connsiteY67" fmla="*/ 252186 h 2768194"/>
              <a:gd name="connsiteX68" fmla="*/ 986971 w 2583543"/>
              <a:gd name="connsiteY68" fmla="*/ 208643 h 2768194"/>
              <a:gd name="connsiteX69" fmla="*/ 899885 w 2583543"/>
              <a:gd name="connsiteY69" fmla="*/ 179614 h 2768194"/>
              <a:gd name="connsiteX70" fmla="*/ 769257 w 2583543"/>
              <a:gd name="connsiteY70" fmla="*/ 92528 h 2768194"/>
              <a:gd name="connsiteX71" fmla="*/ 659946 w 2583543"/>
              <a:gd name="connsiteY71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333828 w 2583543"/>
              <a:gd name="connsiteY7" fmla="*/ 702128 h 2768194"/>
              <a:gd name="connsiteX8" fmla="*/ 290285 w 2583543"/>
              <a:gd name="connsiteY8" fmla="*/ 789214 h 2768194"/>
              <a:gd name="connsiteX9" fmla="*/ 275771 w 2583543"/>
              <a:gd name="connsiteY9" fmla="*/ 934357 h 2768194"/>
              <a:gd name="connsiteX10" fmla="*/ 261257 w 2583543"/>
              <a:gd name="connsiteY10" fmla="*/ 1021443 h 2768194"/>
              <a:gd name="connsiteX11" fmla="*/ 232228 w 2583543"/>
              <a:gd name="connsiteY11" fmla="*/ 1355271 h 2768194"/>
              <a:gd name="connsiteX12" fmla="*/ 203200 w 2583543"/>
              <a:gd name="connsiteY12" fmla="*/ 1514928 h 2768194"/>
              <a:gd name="connsiteX13" fmla="*/ 188685 w 2583543"/>
              <a:gd name="connsiteY13" fmla="*/ 1645557 h 2768194"/>
              <a:gd name="connsiteX14" fmla="*/ 174171 w 2583543"/>
              <a:gd name="connsiteY14" fmla="*/ 1703614 h 2768194"/>
              <a:gd name="connsiteX15" fmla="*/ 130628 w 2583543"/>
              <a:gd name="connsiteY15" fmla="*/ 1877786 h 2768194"/>
              <a:gd name="connsiteX16" fmla="*/ 101600 w 2583543"/>
              <a:gd name="connsiteY16" fmla="*/ 1921328 h 2768194"/>
              <a:gd name="connsiteX17" fmla="*/ 87085 w 2583543"/>
              <a:gd name="connsiteY17" fmla="*/ 1964871 h 2768194"/>
              <a:gd name="connsiteX18" fmla="*/ 58057 w 2583543"/>
              <a:gd name="connsiteY18" fmla="*/ 2008414 h 2768194"/>
              <a:gd name="connsiteX19" fmla="*/ 43543 w 2583543"/>
              <a:gd name="connsiteY19" fmla="*/ 2051957 h 2768194"/>
              <a:gd name="connsiteX20" fmla="*/ 0 w 2583543"/>
              <a:gd name="connsiteY20" fmla="*/ 2095500 h 2768194"/>
              <a:gd name="connsiteX21" fmla="*/ 14514 w 2583543"/>
              <a:gd name="connsiteY21" fmla="*/ 2139043 h 2768194"/>
              <a:gd name="connsiteX22" fmla="*/ 101600 w 2583543"/>
              <a:gd name="connsiteY22" fmla="*/ 2168071 h 2768194"/>
              <a:gd name="connsiteX23" fmla="*/ 188685 w 2583543"/>
              <a:gd name="connsiteY23" fmla="*/ 2197100 h 2768194"/>
              <a:gd name="connsiteX24" fmla="*/ 362857 w 2583543"/>
              <a:gd name="connsiteY24" fmla="*/ 2226128 h 2768194"/>
              <a:gd name="connsiteX25" fmla="*/ 493485 w 2583543"/>
              <a:gd name="connsiteY25" fmla="*/ 2255157 h 2768194"/>
              <a:gd name="connsiteX26" fmla="*/ 580571 w 2583543"/>
              <a:gd name="connsiteY26" fmla="*/ 2284186 h 2768194"/>
              <a:gd name="connsiteX27" fmla="*/ 667657 w 2583543"/>
              <a:gd name="connsiteY27" fmla="*/ 2313214 h 2768194"/>
              <a:gd name="connsiteX28" fmla="*/ 711200 w 2583543"/>
              <a:gd name="connsiteY28" fmla="*/ 2327728 h 2768194"/>
              <a:gd name="connsiteX29" fmla="*/ 798285 w 2583543"/>
              <a:gd name="connsiteY29" fmla="*/ 2385786 h 2768194"/>
              <a:gd name="connsiteX30" fmla="*/ 885371 w 2583543"/>
              <a:gd name="connsiteY30" fmla="*/ 2429328 h 2768194"/>
              <a:gd name="connsiteX31" fmla="*/ 914400 w 2583543"/>
              <a:gd name="connsiteY31" fmla="*/ 2472871 h 2768194"/>
              <a:gd name="connsiteX32" fmla="*/ 957943 w 2583543"/>
              <a:gd name="connsiteY32" fmla="*/ 2487386 h 2768194"/>
              <a:gd name="connsiteX33" fmla="*/ 1030514 w 2583543"/>
              <a:gd name="connsiteY33" fmla="*/ 2574471 h 2768194"/>
              <a:gd name="connsiteX34" fmla="*/ 1103085 w 2583543"/>
              <a:gd name="connsiteY34" fmla="*/ 2588986 h 2768194"/>
              <a:gd name="connsiteX35" fmla="*/ 1161143 w 2583543"/>
              <a:gd name="connsiteY35" fmla="*/ 2603500 h 2768194"/>
              <a:gd name="connsiteX36" fmla="*/ 1248228 w 2583543"/>
              <a:gd name="connsiteY36" fmla="*/ 2676071 h 2768194"/>
              <a:gd name="connsiteX37" fmla="*/ 1378857 w 2583543"/>
              <a:gd name="connsiteY37" fmla="*/ 2705100 h 2768194"/>
              <a:gd name="connsiteX38" fmla="*/ 1436914 w 2583543"/>
              <a:gd name="connsiteY38" fmla="*/ 2734128 h 2768194"/>
              <a:gd name="connsiteX39" fmla="*/ 1596571 w 2583543"/>
              <a:gd name="connsiteY39" fmla="*/ 2763157 h 2768194"/>
              <a:gd name="connsiteX40" fmla="*/ 2075543 w 2583543"/>
              <a:gd name="connsiteY40" fmla="*/ 2748643 h 2768194"/>
              <a:gd name="connsiteX41" fmla="*/ 2090057 w 2583543"/>
              <a:gd name="connsiteY41" fmla="*/ 2647043 h 2768194"/>
              <a:gd name="connsiteX42" fmla="*/ 2148114 w 2583543"/>
              <a:gd name="connsiteY42" fmla="*/ 2414814 h 2768194"/>
              <a:gd name="connsiteX43" fmla="*/ 2162628 w 2583543"/>
              <a:gd name="connsiteY43" fmla="*/ 2356757 h 2768194"/>
              <a:gd name="connsiteX44" fmla="*/ 2235200 w 2583543"/>
              <a:gd name="connsiteY44" fmla="*/ 2240643 h 2768194"/>
              <a:gd name="connsiteX45" fmla="*/ 2264228 w 2583543"/>
              <a:gd name="connsiteY45" fmla="*/ 2124528 h 2768194"/>
              <a:gd name="connsiteX46" fmla="*/ 2293257 w 2583543"/>
              <a:gd name="connsiteY46" fmla="*/ 2037443 h 2768194"/>
              <a:gd name="connsiteX47" fmla="*/ 2278743 w 2583543"/>
              <a:gd name="connsiteY47" fmla="*/ 1413328 h 2768194"/>
              <a:gd name="connsiteX48" fmla="*/ 2278743 w 2583543"/>
              <a:gd name="connsiteY48" fmla="*/ 1064986 h 2768194"/>
              <a:gd name="connsiteX49" fmla="*/ 2293257 w 2583543"/>
              <a:gd name="connsiteY49" fmla="*/ 1021443 h 2768194"/>
              <a:gd name="connsiteX50" fmla="*/ 2336800 w 2583543"/>
              <a:gd name="connsiteY50" fmla="*/ 992414 h 2768194"/>
              <a:gd name="connsiteX51" fmla="*/ 2365828 w 2583543"/>
              <a:gd name="connsiteY51" fmla="*/ 948871 h 2768194"/>
              <a:gd name="connsiteX52" fmla="*/ 2438400 w 2583543"/>
              <a:gd name="connsiteY52" fmla="*/ 861786 h 2768194"/>
              <a:gd name="connsiteX53" fmla="*/ 2510971 w 2583543"/>
              <a:gd name="connsiteY53" fmla="*/ 731157 h 2768194"/>
              <a:gd name="connsiteX54" fmla="*/ 2540000 w 2583543"/>
              <a:gd name="connsiteY54" fmla="*/ 687614 h 2768194"/>
              <a:gd name="connsiteX55" fmla="*/ 2583543 w 2583543"/>
              <a:gd name="connsiteY55" fmla="*/ 658586 h 2768194"/>
              <a:gd name="connsiteX56" fmla="*/ 2351314 w 2583543"/>
              <a:gd name="connsiteY56" fmla="*/ 615043 h 2768194"/>
              <a:gd name="connsiteX57" fmla="*/ 2264228 w 2583543"/>
              <a:gd name="connsiteY57" fmla="*/ 586014 h 2768194"/>
              <a:gd name="connsiteX58" fmla="*/ 2002971 w 2583543"/>
              <a:gd name="connsiteY58" fmla="*/ 556986 h 2768194"/>
              <a:gd name="connsiteX59" fmla="*/ 1828800 w 2583543"/>
              <a:gd name="connsiteY59" fmla="*/ 527957 h 2768194"/>
              <a:gd name="connsiteX60" fmla="*/ 1727200 w 2583543"/>
              <a:gd name="connsiteY60" fmla="*/ 498928 h 2768194"/>
              <a:gd name="connsiteX61" fmla="*/ 1582057 w 2583543"/>
              <a:gd name="connsiteY61" fmla="*/ 484414 h 2768194"/>
              <a:gd name="connsiteX62" fmla="*/ 1494971 w 2583543"/>
              <a:gd name="connsiteY62" fmla="*/ 440871 h 2768194"/>
              <a:gd name="connsiteX63" fmla="*/ 1436914 w 2583543"/>
              <a:gd name="connsiteY63" fmla="*/ 426357 h 2768194"/>
              <a:gd name="connsiteX64" fmla="*/ 1306285 w 2583543"/>
              <a:gd name="connsiteY64" fmla="*/ 339271 h 2768194"/>
              <a:gd name="connsiteX65" fmla="*/ 1175657 w 2583543"/>
              <a:gd name="connsiteY65" fmla="*/ 295728 h 2768194"/>
              <a:gd name="connsiteX66" fmla="*/ 1088571 w 2583543"/>
              <a:gd name="connsiteY66" fmla="*/ 252186 h 2768194"/>
              <a:gd name="connsiteX67" fmla="*/ 986971 w 2583543"/>
              <a:gd name="connsiteY67" fmla="*/ 208643 h 2768194"/>
              <a:gd name="connsiteX68" fmla="*/ 899885 w 2583543"/>
              <a:gd name="connsiteY68" fmla="*/ 179614 h 2768194"/>
              <a:gd name="connsiteX69" fmla="*/ 769257 w 2583543"/>
              <a:gd name="connsiteY69" fmla="*/ 92528 h 2768194"/>
              <a:gd name="connsiteX70" fmla="*/ 659946 w 2583543"/>
              <a:gd name="connsiteY70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101600 w 2583543"/>
              <a:gd name="connsiteY15" fmla="*/ 1921328 h 2768194"/>
              <a:gd name="connsiteX16" fmla="*/ 87085 w 2583543"/>
              <a:gd name="connsiteY16" fmla="*/ 1964871 h 2768194"/>
              <a:gd name="connsiteX17" fmla="*/ 58057 w 2583543"/>
              <a:gd name="connsiteY17" fmla="*/ 2008414 h 2768194"/>
              <a:gd name="connsiteX18" fmla="*/ 43543 w 2583543"/>
              <a:gd name="connsiteY18" fmla="*/ 2051957 h 2768194"/>
              <a:gd name="connsiteX19" fmla="*/ 0 w 2583543"/>
              <a:gd name="connsiteY19" fmla="*/ 2095500 h 2768194"/>
              <a:gd name="connsiteX20" fmla="*/ 14514 w 2583543"/>
              <a:gd name="connsiteY20" fmla="*/ 2139043 h 2768194"/>
              <a:gd name="connsiteX21" fmla="*/ 101600 w 2583543"/>
              <a:gd name="connsiteY21" fmla="*/ 2168071 h 2768194"/>
              <a:gd name="connsiteX22" fmla="*/ 188685 w 2583543"/>
              <a:gd name="connsiteY22" fmla="*/ 2197100 h 2768194"/>
              <a:gd name="connsiteX23" fmla="*/ 362857 w 2583543"/>
              <a:gd name="connsiteY23" fmla="*/ 2226128 h 2768194"/>
              <a:gd name="connsiteX24" fmla="*/ 493485 w 2583543"/>
              <a:gd name="connsiteY24" fmla="*/ 2255157 h 2768194"/>
              <a:gd name="connsiteX25" fmla="*/ 580571 w 2583543"/>
              <a:gd name="connsiteY25" fmla="*/ 2284186 h 2768194"/>
              <a:gd name="connsiteX26" fmla="*/ 667657 w 2583543"/>
              <a:gd name="connsiteY26" fmla="*/ 2313214 h 2768194"/>
              <a:gd name="connsiteX27" fmla="*/ 711200 w 2583543"/>
              <a:gd name="connsiteY27" fmla="*/ 2327728 h 2768194"/>
              <a:gd name="connsiteX28" fmla="*/ 798285 w 2583543"/>
              <a:gd name="connsiteY28" fmla="*/ 2385786 h 2768194"/>
              <a:gd name="connsiteX29" fmla="*/ 885371 w 2583543"/>
              <a:gd name="connsiteY29" fmla="*/ 2429328 h 2768194"/>
              <a:gd name="connsiteX30" fmla="*/ 914400 w 2583543"/>
              <a:gd name="connsiteY30" fmla="*/ 2472871 h 2768194"/>
              <a:gd name="connsiteX31" fmla="*/ 957943 w 2583543"/>
              <a:gd name="connsiteY31" fmla="*/ 2487386 h 2768194"/>
              <a:gd name="connsiteX32" fmla="*/ 1030514 w 2583543"/>
              <a:gd name="connsiteY32" fmla="*/ 2574471 h 2768194"/>
              <a:gd name="connsiteX33" fmla="*/ 1103085 w 2583543"/>
              <a:gd name="connsiteY33" fmla="*/ 2588986 h 2768194"/>
              <a:gd name="connsiteX34" fmla="*/ 1161143 w 2583543"/>
              <a:gd name="connsiteY34" fmla="*/ 2603500 h 2768194"/>
              <a:gd name="connsiteX35" fmla="*/ 1248228 w 2583543"/>
              <a:gd name="connsiteY35" fmla="*/ 2676071 h 2768194"/>
              <a:gd name="connsiteX36" fmla="*/ 1378857 w 2583543"/>
              <a:gd name="connsiteY36" fmla="*/ 2705100 h 2768194"/>
              <a:gd name="connsiteX37" fmla="*/ 1436914 w 2583543"/>
              <a:gd name="connsiteY37" fmla="*/ 2734128 h 2768194"/>
              <a:gd name="connsiteX38" fmla="*/ 1596571 w 2583543"/>
              <a:gd name="connsiteY38" fmla="*/ 2763157 h 2768194"/>
              <a:gd name="connsiteX39" fmla="*/ 2075543 w 2583543"/>
              <a:gd name="connsiteY39" fmla="*/ 2748643 h 2768194"/>
              <a:gd name="connsiteX40" fmla="*/ 2090057 w 2583543"/>
              <a:gd name="connsiteY40" fmla="*/ 2647043 h 2768194"/>
              <a:gd name="connsiteX41" fmla="*/ 2148114 w 2583543"/>
              <a:gd name="connsiteY41" fmla="*/ 2414814 h 2768194"/>
              <a:gd name="connsiteX42" fmla="*/ 2162628 w 2583543"/>
              <a:gd name="connsiteY42" fmla="*/ 2356757 h 2768194"/>
              <a:gd name="connsiteX43" fmla="*/ 2235200 w 2583543"/>
              <a:gd name="connsiteY43" fmla="*/ 2240643 h 2768194"/>
              <a:gd name="connsiteX44" fmla="*/ 2264228 w 2583543"/>
              <a:gd name="connsiteY44" fmla="*/ 2124528 h 2768194"/>
              <a:gd name="connsiteX45" fmla="*/ 2293257 w 2583543"/>
              <a:gd name="connsiteY45" fmla="*/ 2037443 h 2768194"/>
              <a:gd name="connsiteX46" fmla="*/ 2278743 w 2583543"/>
              <a:gd name="connsiteY46" fmla="*/ 1413328 h 2768194"/>
              <a:gd name="connsiteX47" fmla="*/ 2278743 w 2583543"/>
              <a:gd name="connsiteY47" fmla="*/ 1064986 h 2768194"/>
              <a:gd name="connsiteX48" fmla="*/ 2293257 w 2583543"/>
              <a:gd name="connsiteY48" fmla="*/ 1021443 h 2768194"/>
              <a:gd name="connsiteX49" fmla="*/ 2336800 w 2583543"/>
              <a:gd name="connsiteY49" fmla="*/ 992414 h 2768194"/>
              <a:gd name="connsiteX50" fmla="*/ 2365828 w 2583543"/>
              <a:gd name="connsiteY50" fmla="*/ 948871 h 2768194"/>
              <a:gd name="connsiteX51" fmla="*/ 2438400 w 2583543"/>
              <a:gd name="connsiteY51" fmla="*/ 861786 h 2768194"/>
              <a:gd name="connsiteX52" fmla="*/ 2510971 w 2583543"/>
              <a:gd name="connsiteY52" fmla="*/ 731157 h 2768194"/>
              <a:gd name="connsiteX53" fmla="*/ 2540000 w 2583543"/>
              <a:gd name="connsiteY53" fmla="*/ 687614 h 2768194"/>
              <a:gd name="connsiteX54" fmla="*/ 2583543 w 2583543"/>
              <a:gd name="connsiteY54" fmla="*/ 658586 h 2768194"/>
              <a:gd name="connsiteX55" fmla="*/ 2351314 w 2583543"/>
              <a:gd name="connsiteY55" fmla="*/ 615043 h 2768194"/>
              <a:gd name="connsiteX56" fmla="*/ 2264228 w 2583543"/>
              <a:gd name="connsiteY56" fmla="*/ 586014 h 2768194"/>
              <a:gd name="connsiteX57" fmla="*/ 2002971 w 2583543"/>
              <a:gd name="connsiteY57" fmla="*/ 556986 h 2768194"/>
              <a:gd name="connsiteX58" fmla="*/ 1828800 w 2583543"/>
              <a:gd name="connsiteY58" fmla="*/ 527957 h 2768194"/>
              <a:gd name="connsiteX59" fmla="*/ 1727200 w 2583543"/>
              <a:gd name="connsiteY59" fmla="*/ 498928 h 2768194"/>
              <a:gd name="connsiteX60" fmla="*/ 1582057 w 2583543"/>
              <a:gd name="connsiteY60" fmla="*/ 484414 h 2768194"/>
              <a:gd name="connsiteX61" fmla="*/ 1494971 w 2583543"/>
              <a:gd name="connsiteY61" fmla="*/ 440871 h 2768194"/>
              <a:gd name="connsiteX62" fmla="*/ 1436914 w 2583543"/>
              <a:gd name="connsiteY62" fmla="*/ 426357 h 2768194"/>
              <a:gd name="connsiteX63" fmla="*/ 1306285 w 2583543"/>
              <a:gd name="connsiteY63" fmla="*/ 339271 h 2768194"/>
              <a:gd name="connsiteX64" fmla="*/ 1175657 w 2583543"/>
              <a:gd name="connsiteY64" fmla="*/ 295728 h 2768194"/>
              <a:gd name="connsiteX65" fmla="*/ 1088571 w 2583543"/>
              <a:gd name="connsiteY65" fmla="*/ 252186 h 2768194"/>
              <a:gd name="connsiteX66" fmla="*/ 986971 w 2583543"/>
              <a:gd name="connsiteY66" fmla="*/ 208643 h 2768194"/>
              <a:gd name="connsiteX67" fmla="*/ 899885 w 2583543"/>
              <a:gd name="connsiteY67" fmla="*/ 179614 h 2768194"/>
              <a:gd name="connsiteX68" fmla="*/ 769257 w 2583543"/>
              <a:gd name="connsiteY68" fmla="*/ 92528 h 2768194"/>
              <a:gd name="connsiteX69" fmla="*/ 659946 w 2583543"/>
              <a:gd name="connsiteY69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101600 w 2583543"/>
              <a:gd name="connsiteY15" fmla="*/ 1921328 h 2768194"/>
              <a:gd name="connsiteX16" fmla="*/ 87085 w 2583543"/>
              <a:gd name="connsiteY16" fmla="*/ 1964871 h 2768194"/>
              <a:gd name="connsiteX17" fmla="*/ 58057 w 2583543"/>
              <a:gd name="connsiteY17" fmla="*/ 2008414 h 2768194"/>
              <a:gd name="connsiteX18" fmla="*/ 43543 w 2583543"/>
              <a:gd name="connsiteY18" fmla="*/ 2051957 h 2768194"/>
              <a:gd name="connsiteX19" fmla="*/ 0 w 2583543"/>
              <a:gd name="connsiteY19" fmla="*/ 2095500 h 2768194"/>
              <a:gd name="connsiteX20" fmla="*/ 14514 w 2583543"/>
              <a:gd name="connsiteY20" fmla="*/ 2139043 h 2768194"/>
              <a:gd name="connsiteX21" fmla="*/ 101600 w 2583543"/>
              <a:gd name="connsiteY21" fmla="*/ 2168071 h 2768194"/>
              <a:gd name="connsiteX22" fmla="*/ 188685 w 2583543"/>
              <a:gd name="connsiteY22" fmla="*/ 2197100 h 2768194"/>
              <a:gd name="connsiteX23" fmla="*/ 362857 w 2583543"/>
              <a:gd name="connsiteY23" fmla="*/ 2226128 h 2768194"/>
              <a:gd name="connsiteX24" fmla="*/ 493485 w 2583543"/>
              <a:gd name="connsiteY24" fmla="*/ 2255157 h 2768194"/>
              <a:gd name="connsiteX25" fmla="*/ 580571 w 2583543"/>
              <a:gd name="connsiteY25" fmla="*/ 2284186 h 2768194"/>
              <a:gd name="connsiteX26" fmla="*/ 667657 w 2583543"/>
              <a:gd name="connsiteY26" fmla="*/ 2313214 h 2768194"/>
              <a:gd name="connsiteX27" fmla="*/ 711200 w 2583543"/>
              <a:gd name="connsiteY27" fmla="*/ 2327728 h 2768194"/>
              <a:gd name="connsiteX28" fmla="*/ 798285 w 2583543"/>
              <a:gd name="connsiteY28" fmla="*/ 2385786 h 2768194"/>
              <a:gd name="connsiteX29" fmla="*/ 885371 w 2583543"/>
              <a:gd name="connsiteY29" fmla="*/ 2429328 h 2768194"/>
              <a:gd name="connsiteX30" fmla="*/ 914400 w 2583543"/>
              <a:gd name="connsiteY30" fmla="*/ 2472871 h 2768194"/>
              <a:gd name="connsiteX31" fmla="*/ 957943 w 2583543"/>
              <a:gd name="connsiteY31" fmla="*/ 2487386 h 2768194"/>
              <a:gd name="connsiteX32" fmla="*/ 1030514 w 2583543"/>
              <a:gd name="connsiteY32" fmla="*/ 2574471 h 2768194"/>
              <a:gd name="connsiteX33" fmla="*/ 1103085 w 2583543"/>
              <a:gd name="connsiteY33" fmla="*/ 2588986 h 2768194"/>
              <a:gd name="connsiteX34" fmla="*/ 1161143 w 2583543"/>
              <a:gd name="connsiteY34" fmla="*/ 2603500 h 2768194"/>
              <a:gd name="connsiteX35" fmla="*/ 1248228 w 2583543"/>
              <a:gd name="connsiteY35" fmla="*/ 2676071 h 2768194"/>
              <a:gd name="connsiteX36" fmla="*/ 1378857 w 2583543"/>
              <a:gd name="connsiteY36" fmla="*/ 2705100 h 2768194"/>
              <a:gd name="connsiteX37" fmla="*/ 1436914 w 2583543"/>
              <a:gd name="connsiteY37" fmla="*/ 2734128 h 2768194"/>
              <a:gd name="connsiteX38" fmla="*/ 1596571 w 2583543"/>
              <a:gd name="connsiteY38" fmla="*/ 2763157 h 2768194"/>
              <a:gd name="connsiteX39" fmla="*/ 2075543 w 2583543"/>
              <a:gd name="connsiteY39" fmla="*/ 2748643 h 2768194"/>
              <a:gd name="connsiteX40" fmla="*/ 2090057 w 2583543"/>
              <a:gd name="connsiteY40" fmla="*/ 2647043 h 2768194"/>
              <a:gd name="connsiteX41" fmla="*/ 2148114 w 2583543"/>
              <a:gd name="connsiteY41" fmla="*/ 2414814 h 2768194"/>
              <a:gd name="connsiteX42" fmla="*/ 2162628 w 2583543"/>
              <a:gd name="connsiteY42" fmla="*/ 2356757 h 2768194"/>
              <a:gd name="connsiteX43" fmla="*/ 2235200 w 2583543"/>
              <a:gd name="connsiteY43" fmla="*/ 2240643 h 2768194"/>
              <a:gd name="connsiteX44" fmla="*/ 2264228 w 2583543"/>
              <a:gd name="connsiteY44" fmla="*/ 2124528 h 2768194"/>
              <a:gd name="connsiteX45" fmla="*/ 2293257 w 2583543"/>
              <a:gd name="connsiteY45" fmla="*/ 2037443 h 2768194"/>
              <a:gd name="connsiteX46" fmla="*/ 2278743 w 2583543"/>
              <a:gd name="connsiteY46" fmla="*/ 1413328 h 2768194"/>
              <a:gd name="connsiteX47" fmla="*/ 2278743 w 2583543"/>
              <a:gd name="connsiteY47" fmla="*/ 1064986 h 2768194"/>
              <a:gd name="connsiteX48" fmla="*/ 2293257 w 2583543"/>
              <a:gd name="connsiteY48" fmla="*/ 1021443 h 2768194"/>
              <a:gd name="connsiteX49" fmla="*/ 2365828 w 2583543"/>
              <a:gd name="connsiteY49" fmla="*/ 948871 h 2768194"/>
              <a:gd name="connsiteX50" fmla="*/ 2438400 w 2583543"/>
              <a:gd name="connsiteY50" fmla="*/ 861786 h 2768194"/>
              <a:gd name="connsiteX51" fmla="*/ 2510971 w 2583543"/>
              <a:gd name="connsiteY51" fmla="*/ 731157 h 2768194"/>
              <a:gd name="connsiteX52" fmla="*/ 2540000 w 2583543"/>
              <a:gd name="connsiteY52" fmla="*/ 687614 h 2768194"/>
              <a:gd name="connsiteX53" fmla="*/ 2583543 w 2583543"/>
              <a:gd name="connsiteY53" fmla="*/ 658586 h 2768194"/>
              <a:gd name="connsiteX54" fmla="*/ 2351314 w 2583543"/>
              <a:gd name="connsiteY54" fmla="*/ 615043 h 2768194"/>
              <a:gd name="connsiteX55" fmla="*/ 2264228 w 2583543"/>
              <a:gd name="connsiteY55" fmla="*/ 586014 h 2768194"/>
              <a:gd name="connsiteX56" fmla="*/ 2002971 w 2583543"/>
              <a:gd name="connsiteY56" fmla="*/ 556986 h 2768194"/>
              <a:gd name="connsiteX57" fmla="*/ 1828800 w 2583543"/>
              <a:gd name="connsiteY57" fmla="*/ 527957 h 2768194"/>
              <a:gd name="connsiteX58" fmla="*/ 1727200 w 2583543"/>
              <a:gd name="connsiteY58" fmla="*/ 498928 h 2768194"/>
              <a:gd name="connsiteX59" fmla="*/ 1582057 w 2583543"/>
              <a:gd name="connsiteY59" fmla="*/ 484414 h 2768194"/>
              <a:gd name="connsiteX60" fmla="*/ 1494971 w 2583543"/>
              <a:gd name="connsiteY60" fmla="*/ 440871 h 2768194"/>
              <a:gd name="connsiteX61" fmla="*/ 1436914 w 2583543"/>
              <a:gd name="connsiteY61" fmla="*/ 426357 h 2768194"/>
              <a:gd name="connsiteX62" fmla="*/ 1306285 w 2583543"/>
              <a:gd name="connsiteY62" fmla="*/ 339271 h 2768194"/>
              <a:gd name="connsiteX63" fmla="*/ 1175657 w 2583543"/>
              <a:gd name="connsiteY63" fmla="*/ 295728 h 2768194"/>
              <a:gd name="connsiteX64" fmla="*/ 1088571 w 2583543"/>
              <a:gd name="connsiteY64" fmla="*/ 252186 h 2768194"/>
              <a:gd name="connsiteX65" fmla="*/ 986971 w 2583543"/>
              <a:gd name="connsiteY65" fmla="*/ 208643 h 2768194"/>
              <a:gd name="connsiteX66" fmla="*/ 899885 w 2583543"/>
              <a:gd name="connsiteY66" fmla="*/ 179614 h 2768194"/>
              <a:gd name="connsiteX67" fmla="*/ 769257 w 2583543"/>
              <a:gd name="connsiteY67" fmla="*/ 92528 h 2768194"/>
              <a:gd name="connsiteX68" fmla="*/ 659946 w 2583543"/>
              <a:gd name="connsiteY68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101600 w 2583543"/>
              <a:gd name="connsiteY15" fmla="*/ 1921328 h 2768194"/>
              <a:gd name="connsiteX16" fmla="*/ 87085 w 2583543"/>
              <a:gd name="connsiteY16" fmla="*/ 1964871 h 2768194"/>
              <a:gd name="connsiteX17" fmla="*/ 58057 w 2583543"/>
              <a:gd name="connsiteY17" fmla="*/ 2008414 h 2768194"/>
              <a:gd name="connsiteX18" fmla="*/ 43543 w 2583543"/>
              <a:gd name="connsiteY18" fmla="*/ 2051957 h 2768194"/>
              <a:gd name="connsiteX19" fmla="*/ 0 w 2583543"/>
              <a:gd name="connsiteY19" fmla="*/ 2095500 h 2768194"/>
              <a:gd name="connsiteX20" fmla="*/ 14514 w 2583543"/>
              <a:gd name="connsiteY20" fmla="*/ 2139043 h 2768194"/>
              <a:gd name="connsiteX21" fmla="*/ 101600 w 2583543"/>
              <a:gd name="connsiteY21" fmla="*/ 2168071 h 2768194"/>
              <a:gd name="connsiteX22" fmla="*/ 188685 w 2583543"/>
              <a:gd name="connsiteY22" fmla="*/ 2197100 h 2768194"/>
              <a:gd name="connsiteX23" fmla="*/ 362857 w 2583543"/>
              <a:gd name="connsiteY23" fmla="*/ 2226128 h 2768194"/>
              <a:gd name="connsiteX24" fmla="*/ 493485 w 2583543"/>
              <a:gd name="connsiteY24" fmla="*/ 2255157 h 2768194"/>
              <a:gd name="connsiteX25" fmla="*/ 580571 w 2583543"/>
              <a:gd name="connsiteY25" fmla="*/ 2284186 h 2768194"/>
              <a:gd name="connsiteX26" fmla="*/ 667657 w 2583543"/>
              <a:gd name="connsiteY26" fmla="*/ 2313214 h 2768194"/>
              <a:gd name="connsiteX27" fmla="*/ 711200 w 2583543"/>
              <a:gd name="connsiteY27" fmla="*/ 2327728 h 2768194"/>
              <a:gd name="connsiteX28" fmla="*/ 798285 w 2583543"/>
              <a:gd name="connsiteY28" fmla="*/ 2385786 h 2768194"/>
              <a:gd name="connsiteX29" fmla="*/ 885371 w 2583543"/>
              <a:gd name="connsiteY29" fmla="*/ 2429328 h 2768194"/>
              <a:gd name="connsiteX30" fmla="*/ 914400 w 2583543"/>
              <a:gd name="connsiteY30" fmla="*/ 2472871 h 2768194"/>
              <a:gd name="connsiteX31" fmla="*/ 957943 w 2583543"/>
              <a:gd name="connsiteY31" fmla="*/ 2487386 h 2768194"/>
              <a:gd name="connsiteX32" fmla="*/ 1030514 w 2583543"/>
              <a:gd name="connsiteY32" fmla="*/ 2574471 h 2768194"/>
              <a:gd name="connsiteX33" fmla="*/ 1103085 w 2583543"/>
              <a:gd name="connsiteY33" fmla="*/ 2588986 h 2768194"/>
              <a:gd name="connsiteX34" fmla="*/ 1161143 w 2583543"/>
              <a:gd name="connsiteY34" fmla="*/ 2603500 h 2768194"/>
              <a:gd name="connsiteX35" fmla="*/ 1248228 w 2583543"/>
              <a:gd name="connsiteY35" fmla="*/ 2676071 h 2768194"/>
              <a:gd name="connsiteX36" fmla="*/ 1378857 w 2583543"/>
              <a:gd name="connsiteY36" fmla="*/ 2705100 h 2768194"/>
              <a:gd name="connsiteX37" fmla="*/ 1436914 w 2583543"/>
              <a:gd name="connsiteY37" fmla="*/ 2734128 h 2768194"/>
              <a:gd name="connsiteX38" fmla="*/ 1596571 w 2583543"/>
              <a:gd name="connsiteY38" fmla="*/ 2763157 h 2768194"/>
              <a:gd name="connsiteX39" fmla="*/ 2075543 w 2583543"/>
              <a:gd name="connsiteY39" fmla="*/ 2748643 h 2768194"/>
              <a:gd name="connsiteX40" fmla="*/ 2090057 w 2583543"/>
              <a:gd name="connsiteY40" fmla="*/ 2647043 h 2768194"/>
              <a:gd name="connsiteX41" fmla="*/ 2148114 w 2583543"/>
              <a:gd name="connsiteY41" fmla="*/ 2414814 h 2768194"/>
              <a:gd name="connsiteX42" fmla="*/ 2162628 w 2583543"/>
              <a:gd name="connsiteY42" fmla="*/ 2356757 h 2768194"/>
              <a:gd name="connsiteX43" fmla="*/ 2235200 w 2583543"/>
              <a:gd name="connsiteY43" fmla="*/ 2240643 h 2768194"/>
              <a:gd name="connsiteX44" fmla="*/ 2264228 w 2583543"/>
              <a:gd name="connsiteY44" fmla="*/ 2124528 h 2768194"/>
              <a:gd name="connsiteX45" fmla="*/ 2293257 w 2583543"/>
              <a:gd name="connsiteY45" fmla="*/ 2037443 h 2768194"/>
              <a:gd name="connsiteX46" fmla="*/ 2278743 w 2583543"/>
              <a:gd name="connsiteY46" fmla="*/ 1413328 h 2768194"/>
              <a:gd name="connsiteX47" fmla="*/ 2278743 w 2583543"/>
              <a:gd name="connsiteY47" fmla="*/ 1064986 h 2768194"/>
              <a:gd name="connsiteX48" fmla="*/ 2365828 w 2583543"/>
              <a:gd name="connsiteY48" fmla="*/ 948871 h 2768194"/>
              <a:gd name="connsiteX49" fmla="*/ 2438400 w 2583543"/>
              <a:gd name="connsiteY49" fmla="*/ 861786 h 2768194"/>
              <a:gd name="connsiteX50" fmla="*/ 2510971 w 2583543"/>
              <a:gd name="connsiteY50" fmla="*/ 731157 h 2768194"/>
              <a:gd name="connsiteX51" fmla="*/ 2540000 w 2583543"/>
              <a:gd name="connsiteY51" fmla="*/ 687614 h 2768194"/>
              <a:gd name="connsiteX52" fmla="*/ 2583543 w 2583543"/>
              <a:gd name="connsiteY52" fmla="*/ 658586 h 2768194"/>
              <a:gd name="connsiteX53" fmla="*/ 2351314 w 2583543"/>
              <a:gd name="connsiteY53" fmla="*/ 615043 h 2768194"/>
              <a:gd name="connsiteX54" fmla="*/ 2264228 w 2583543"/>
              <a:gd name="connsiteY54" fmla="*/ 586014 h 2768194"/>
              <a:gd name="connsiteX55" fmla="*/ 2002971 w 2583543"/>
              <a:gd name="connsiteY55" fmla="*/ 556986 h 2768194"/>
              <a:gd name="connsiteX56" fmla="*/ 1828800 w 2583543"/>
              <a:gd name="connsiteY56" fmla="*/ 527957 h 2768194"/>
              <a:gd name="connsiteX57" fmla="*/ 1727200 w 2583543"/>
              <a:gd name="connsiteY57" fmla="*/ 498928 h 2768194"/>
              <a:gd name="connsiteX58" fmla="*/ 1582057 w 2583543"/>
              <a:gd name="connsiteY58" fmla="*/ 484414 h 2768194"/>
              <a:gd name="connsiteX59" fmla="*/ 1494971 w 2583543"/>
              <a:gd name="connsiteY59" fmla="*/ 440871 h 2768194"/>
              <a:gd name="connsiteX60" fmla="*/ 1436914 w 2583543"/>
              <a:gd name="connsiteY60" fmla="*/ 426357 h 2768194"/>
              <a:gd name="connsiteX61" fmla="*/ 1306285 w 2583543"/>
              <a:gd name="connsiteY61" fmla="*/ 339271 h 2768194"/>
              <a:gd name="connsiteX62" fmla="*/ 1175657 w 2583543"/>
              <a:gd name="connsiteY62" fmla="*/ 295728 h 2768194"/>
              <a:gd name="connsiteX63" fmla="*/ 1088571 w 2583543"/>
              <a:gd name="connsiteY63" fmla="*/ 252186 h 2768194"/>
              <a:gd name="connsiteX64" fmla="*/ 986971 w 2583543"/>
              <a:gd name="connsiteY64" fmla="*/ 208643 h 2768194"/>
              <a:gd name="connsiteX65" fmla="*/ 899885 w 2583543"/>
              <a:gd name="connsiteY65" fmla="*/ 179614 h 2768194"/>
              <a:gd name="connsiteX66" fmla="*/ 769257 w 2583543"/>
              <a:gd name="connsiteY66" fmla="*/ 92528 h 2768194"/>
              <a:gd name="connsiteX67" fmla="*/ 659946 w 2583543"/>
              <a:gd name="connsiteY67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101600 w 2583543"/>
              <a:gd name="connsiteY15" fmla="*/ 1921328 h 2768194"/>
              <a:gd name="connsiteX16" fmla="*/ 87085 w 2583543"/>
              <a:gd name="connsiteY16" fmla="*/ 1964871 h 2768194"/>
              <a:gd name="connsiteX17" fmla="*/ 58057 w 2583543"/>
              <a:gd name="connsiteY17" fmla="*/ 2008414 h 2768194"/>
              <a:gd name="connsiteX18" fmla="*/ 43543 w 2583543"/>
              <a:gd name="connsiteY18" fmla="*/ 2051957 h 2768194"/>
              <a:gd name="connsiteX19" fmla="*/ 0 w 2583543"/>
              <a:gd name="connsiteY19" fmla="*/ 2095500 h 2768194"/>
              <a:gd name="connsiteX20" fmla="*/ 14514 w 2583543"/>
              <a:gd name="connsiteY20" fmla="*/ 2139043 h 2768194"/>
              <a:gd name="connsiteX21" fmla="*/ 101600 w 2583543"/>
              <a:gd name="connsiteY21" fmla="*/ 2168071 h 2768194"/>
              <a:gd name="connsiteX22" fmla="*/ 188685 w 2583543"/>
              <a:gd name="connsiteY22" fmla="*/ 2197100 h 2768194"/>
              <a:gd name="connsiteX23" fmla="*/ 362857 w 2583543"/>
              <a:gd name="connsiteY23" fmla="*/ 2226128 h 2768194"/>
              <a:gd name="connsiteX24" fmla="*/ 493485 w 2583543"/>
              <a:gd name="connsiteY24" fmla="*/ 2255157 h 2768194"/>
              <a:gd name="connsiteX25" fmla="*/ 580571 w 2583543"/>
              <a:gd name="connsiteY25" fmla="*/ 2284186 h 2768194"/>
              <a:gd name="connsiteX26" fmla="*/ 667657 w 2583543"/>
              <a:gd name="connsiteY26" fmla="*/ 2313214 h 2768194"/>
              <a:gd name="connsiteX27" fmla="*/ 711200 w 2583543"/>
              <a:gd name="connsiteY27" fmla="*/ 2327728 h 2768194"/>
              <a:gd name="connsiteX28" fmla="*/ 798285 w 2583543"/>
              <a:gd name="connsiteY28" fmla="*/ 2385786 h 2768194"/>
              <a:gd name="connsiteX29" fmla="*/ 885371 w 2583543"/>
              <a:gd name="connsiteY29" fmla="*/ 2429328 h 2768194"/>
              <a:gd name="connsiteX30" fmla="*/ 957943 w 2583543"/>
              <a:gd name="connsiteY30" fmla="*/ 2487386 h 2768194"/>
              <a:gd name="connsiteX31" fmla="*/ 1030514 w 2583543"/>
              <a:gd name="connsiteY31" fmla="*/ 2574471 h 2768194"/>
              <a:gd name="connsiteX32" fmla="*/ 1103085 w 2583543"/>
              <a:gd name="connsiteY32" fmla="*/ 2588986 h 2768194"/>
              <a:gd name="connsiteX33" fmla="*/ 1161143 w 2583543"/>
              <a:gd name="connsiteY33" fmla="*/ 2603500 h 2768194"/>
              <a:gd name="connsiteX34" fmla="*/ 1248228 w 2583543"/>
              <a:gd name="connsiteY34" fmla="*/ 2676071 h 2768194"/>
              <a:gd name="connsiteX35" fmla="*/ 1378857 w 2583543"/>
              <a:gd name="connsiteY35" fmla="*/ 2705100 h 2768194"/>
              <a:gd name="connsiteX36" fmla="*/ 1436914 w 2583543"/>
              <a:gd name="connsiteY36" fmla="*/ 2734128 h 2768194"/>
              <a:gd name="connsiteX37" fmla="*/ 1596571 w 2583543"/>
              <a:gd name="connsiteY37" fmla="*/ 2763157 h 2768194"/>
              <a:gd name="connsiteX38" fmla="*/ 2075543 w 2583543"/>
              <a:gd name="connsiteY38" fmla="*/ 2748643 h 2768194"/>
              <a:gd name="connsiteX39" fmla="*/ 2090057 w 2583543"/>
              <a:gd name="connsiteY39" fmla="*/ 2647043 h 2768194"/>
              <a:gd name="connsiteX40" fmla="*/ 2148114 w 2583543"/>
              <a:gd name="connsiteY40" fmla="*/ 2414814 h 2768194"/>
              <a:gd name="connsiteX41" fmla="*/ 2162628 w 2583543"/>
              <a:gd name="connsiteY41" fmla="*/ 2356757 h 2768194"/>
              <a:gd name="connsiteX42" fmla="*/ 2235200 w 2583543"/>
              <a:gd name="connsiteY42" fmla="*/ 2240643 h 2768194"/>
              <a:gd name="connsiteX43" fmla="*/ 2264228 w 2583543"/>
              <a:gd name="connsiteY43" fmla="*/ 2124528 h 2768194"/>
              <a:gd name="connsiteX44" fmla="*/ 2293257 w 2583543"/>
              <a:gd name="connsiteY44" fmla="*/ 2037443 h 2768194"/>
              <a:gd name="connsiteX45" fmla="*/ 2278743 w 2583543"/>
              <a:gd name="connsiteY45" fmla="*/ 1413328 h 2768194"/>
              <a:gd name="connsiteX46" fmla="*/ 2278743 w 2583543"/>
              <a:gd name="connsiteY46" fmla="*/ 1064986 h 2768194"/>
              <a:gd name="connsiteX47" fmla="*/ 2365828 w 2583543"/>
              <a:gd name="connsiteY47" fmla="*/ 948871 h 2768194"/>
              <a:gd name="connsiteX48" fmla="*/ 2438400 w 2583543"/>
              <a:gd name="connsiteY48" fmla="*/ 861786 h 2768194"/>
              <a:gd name="connsiteX49" fmla="*/ 2510971 w 2583543"/>
              <a:gd name="connsiteY49" fmla="*/ 731157 h 2768194"/>
              <a:gd name="connsiteX50" fmla="*/ 2540000 w 2583543"/>
              <a:gd name="connsiteY50" fmla="*/ 687614 h 2768194"/>
              <a:gd name="connsiteX51" fmla="*/ 2583543 w 2583543"/>
              <a:gd name="connsiteY51" fmla="*/ 658586 h 2768194"/>
              <a:gd name="connsiteX52" fmla="*/ 2351314 w 2583543"/>
              <a:gd name="connsiteY52" fmla="*/ 615043 h 2768194"/>
              <a:gd name="connsiteX53" fmla="*/ 2264228 w 2583543"/>
              <a:gd name="connsiteY53" fmla="*/ 586014 h 2768194"/>
              <a:gd name="connsiteX54" fmla="*/ 2002971 w 2583543"/>
              <a:gd name="connsiteY54" fmla="*/ 556986 h 2768194"/>
              <a:gd name="connsiteX55" fmla="*/ 1828800 w 2583543"/>
              <a:gd name="connsiteY55" fmla="*/ 527957 h 2768194"/>
              <a:gd name="connsiteX56" fmla="*/ 1727200 w 2583543"/>
              <a:gd name="connsiteY56" fmla="*/ 498928 h 2768194"/>
              <a:gd name="connsiteX57" fmla="*/ 1582057 w 2583543"/>
              <a:gd name="connsiteY57" fmla="*/ 484414 h 2768194"/>
              <a:gd name="connsiteX58" fmla="*/ 1494971 w 2583543"/>
              <a:gd name="connsiteY58" fmla="*/ 440871 h 2768194"/>
              <a:gd name="connsiteX59" fmla="*/ 1436914 w 2583543"/>
              <a:gd name="connsiteY59" fmla="*/ 426357 h 2768194"/>
              <a:gd name="connsiteX60" fmla="*/ 1306285 w 2583543"/>
              <a:gd name="connsiteY60" fmla="*/ 339271 h 2768194"/>
              <a:gd name="connsiteX61" fmla="*/ 1175657 w 2583543"/>
              <a:gd name="connsiteY61" fmla="*/ 295728 h 2768194"/>
              <a:gd name="connsiteX62" fmla="*/ 1088571 w 2583543"/>
              <a:gd name="connsiteY62" fmla="*/ 252186 h 2768194"/>
              <a:gd name="connsiteX63" fmla="*/ 986971 w 2583543"/>
              <a:gd name="connsiteY63" fmla="*/ 208643 h 2768194"/>
              <a:gd name="connsiteX64" fmla="*/ 899885 w 2583543"/>
              <a:gd name="connsiteY64" fmla="*/ 179614 h 2768194"/>
              <a:gd name="connsiteX65" fmla="*/ 769257 w 2583543"/>
              <a:gd name="connsiteY65" fmla="*/ 92528 h 2768194"/>
              <a:gd name="connsiteX66" fmla="*/ 659946 w 2583543"/>
              <a:gd name="connsiteY66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101600 w 2583543"/>
              <a:gd name="connsiteY15" fmla="*/ 1921328 h 2768194"/>
              <a:gd name="connsiteX16" fmla="*/ 87085 w 2583543"/>
              <a:gd name="connsiteY16" fmla="*/ 1964871 h 2768194"/>
              <a:gd name="connsiteX17" fmla="*/ 43543 w 2583543"/>
              <a:gd name="connsiteY17" fmla="*/ 2051957 h 2768194"/>
              <a:gd name="connsiteX18" fmla="*/ 0 w 2583543"/>
              <a:gd name="connsiteY18" fmla="*/ 2095500 h 2768194"/>
              <a:gd name="connsiteX19" fmla="*/ 14514 w 2583543"/>
              <a:gd name="connsiteY19" fmla="*/ 2139043 h 2768194"/>
              <a:gd name="connsiteX20" fmla="*/ 101600 w 2583543"/>
              <a:gd name="connsiteY20" fmla="*/ 2168071 h 2768194"/>
              <a:gd name="connsiteX21" fmla="*/ 188685 w 2583543"/>
              <a:gd name="connsiteY21" fmla="*/ 2197100 h 2768194"/>
              <a:gd name="connsiteX22" fmla="*/ 362857 w 2583543"/>
              <a:gd name="connsiteY22" fmla="*/ 2226128 h 2768194"/>
              <a:gd name="connsiteX23" fmla="*/ 493485 w 2583543"/>
              <a:gd name="connsiteY23" fmla="*/ 2255157 h 2768194"/>
              <a:gd name="connsiteX24" fmla="*/ 580571 w 2583543"/>
              <a:gd name="connsiteY24" fmla="*/ 2284186 h 2768194"/>
              <a:gd name="connsiteX25" fmla="*/ 667657 w 2583543"/>
              <a:gd name="connsiteY25" fmla="*/ 2313214 h 2768194"/>
              <a:gd name="connsiteX26" fmla="*/ 711200 w 2583543"/>
              <a:gd name="connsiteY26" fmla="*/ 2327728 h 2768194"/>
              <a:gd name="connsiteX27" fmla="*/ 798285 w 2583543"/>
              <a:gd name="connsiteY27" fmla="*/ 2385786 h 2768194"/>
              <a:gd name="connsiteX28" fmla="*/ 885371 w 2583543"/>
              <a:gd name="connsiteY28" fmla="*/ 2429328 h 2768194"/>
              <a:gd name="connsiteX29" fmla="*/ 957943 w 2583543"/>
              <a:gd name="connsiteY29" fmla="*/ 2487386 h 2768194"/>
              <a:gd name="connsiteX30" fmla="*/ 1030514 w 2583543"/>
              <a:gd name="connsiteY30" fmla="*/ 2574471 h 2768194"/>
              <a:gd name="connsiteX31" fmla="*/ 1103085 w 2583543"/>
              <a:gd name="connsiteY31" fmla="*/ 2588986 h 2768194"/>
              <a:gd name="connsiteX32" fmla="*/ 1161143 w 2583543"/>
              <a:gd name="connsiteY32" fmla="*/ 2603500 h 2768194"/>
              <a:gd name="connsiteX33" fmla="*/ 1248228 w 2583543"/>
              <a:gd name="connsiteY33" fmla="*/ 2676071 h 2768194"/>
              <a:gd name="connsiteX34" fmla="*/ 1378857 w 2583543"/>
              <a:gd name="connsiteY34" fmla="*/ 2705100 h 2768194"/>
              <a:gd name="connsiteX35" fmla="*/ 1436914 w 2583543"/>
              <a:gd name="connsiteY35" fmla="*/ 2734128 h 2768194"/>
              <a:gd name="connsiteX36" fmla="*/ 1596571 w 2583543"/>
              <a:gd name="connsiteY36" fmla="*/ 2763157 h 2768194"/>
              <a:gd name="connsiteX37" fmla="*/ 2075543 w 2583543"/>
              <a:gd name="connsiteY37" fmla="*/ 2748643 h 2768194"/>
              <a:gd name="connsiteX38" fmla="*/ 2090057 w 2583543"/>
              <a:gd name="connsiteY38" fmla="*/ 2647043 h 2768194"/>
              <a:gd name="connsiteX39" fmla="*/ 2148114 w 2583543"/>
              <a:gd name="connsiteY39" fmla="*/ 2414814 h 2768194"/>
              <a:gd name="connsiteX40" fmla="*/ 2162628 w 2583543"/>
              <a:gd name="connsiteY40" fmla="*/ 2356757 h 2768194"/>
              <a:gd name="connsiteX41" fmla="*/ 2235200 w 2583543"/>
              <a:gd name="connsiteY41" fmla="*/ 2240643 h 2768194"/>
              <a:gd name="connsiteX42" fmla="*/ 2264228 w 2583543"/>
              <a:gd name="connsiteY42" fmla="*/ 2124528 h 2768194"/>
              <a:gd name="connsiteX43" fmla="*/ 2293257 w 2583543"/>
              <a:gd name="connsiteY43" fmla="*/ 2037443 h 2768194"/>
              <a:gd name="connsiteX44" fmla="*/ 2278743 w 2583543"/>
              <a:gd name="connsiteY44" fmla="*/ 1413328 h 2768194"/>
              <a:gd name="connsiteX45" fmla="*/ 2278743 w 2583543"/>
              <a:gd name="connsiteY45" fmla="*/ 1064986 h 2768194"/>
              <a:gd name="connsiteX46" fmla="*/ 2365828 w 2583543"/>
              <a:gd name="connsiteY46" fmla="*/ 948871 h 2768194"/>
              <a:gd name="connsiteX47" fmla="*/ 2438400 w 2583543"/>
              <a:gd name="connsiteY47" fmla="*/ 861786 h 2768194"/>
              <a:gd name="connsiteX48" fmla="*/ 2510971 w 2583543"/>
              <a:gd name="connsiteY48" fmla="*/ 731157 h 2768194"/>
              <a:gd name="connsiteX49" fmla="*/ 2540000 w 2583543"/>
              <a:gd name="connsiteY49" fmla="*/ 687614 h 2768194"/>
              <a:gd name="connsiteX50" fmla="*/ 2583543 w 2583543"/>
              <a:gd name="connsiteY50" fmla="*/ 658586 h 2768194"/>
              <a:gd name="connsiteX51" fmla="*/ 2351314 w 2583543"/>
              <a:gd name="connsiteY51" fmla="*/ 615043 h 2768194"/>
              <a:gd name="connsiteX52" fmla="*/ 2264228 w 2583543"/>
              <a:gd name="connsiteY52" fmla="*/ 586014 h 2768194"/>
              <a:gd name="connsiteX53" fmla="*/ 2002971 w 2583543"/>
              <a:gd name="connsiteY53" fmla="*/ 556986 h 2768194"/>
              <a:gd name="connsiteX54" fmla="*/ 1828800 w 2583543"/>
              <a:gd name="connsiteY54" fmla="*/ 527957 h 2768194"/>
              <a:gd name="connsiteX55" fmla="*/ 1727200 w 2583543"/>
              <a:gd name="connsiteY55" fmla="*/ 498928 h 2768194"/>
              <a:gd name="connsiteX56" fmla="*/ 1582057 w 2583543"/>
              <a:gd name="connsiteY56" fmla="*/ 484414 h 2768194"/>
              <a:gd name="connsiteX57" fmla="*/ 1494971 w 2583543"/>
              <a:gd name="connsiteY57" fmla="*/ 440871 h 2768194"/>
              <a:gd name="connsiteX58" fmla="*/ 1436914 w 2583543"/>
              <a:gd name="connsiteY58" fmla="*/ 426357 h 2768194"/>
              <a:gd name="connsiteX59" fmla="*/ 1306285 w 2583543"/>
              <a:gd name="connsiteY59" fmla="*/ 339271 h 2768194"/>
              <a:gd name="connsiteX60" fmla="*/ 1175657 w 2583543"/>
              <a:gd name="connsiteY60" fmla="*/ 295728 h 2768194"/>
              <a:gd name="connsiteX61" fmla="*/ 1088571 w 2583543"/>
              <a:gd name="connsiteY61" fmla="*/ 252186 h 2768194"/>
              <a:gd name="connsiteX62" fmla="*/ 986971 w 2583543"/>
              <a:gd name="connsiteY62" fmla="*/ 208643 h 2768194"/>
              <a:gd name="connsiteX63" fmla="*/ 899885 w 2583543"/>
              <a:gd name="connsiteY63" fmla="*/ 179614 h 2768194"/>
              <a:gd name="connsiteX64" fmla="*/ 769257 w 2583543"/>
              <a:gd name="connsiteY64" fmla="*/ 92528 h 2768194"/>
              <a:gd name="connsiteX65" fmla="*/ 659946 w 2583543"/>
              <a:gd name="connsiteY65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362857 w 2583543"/>
              <a:gd name="connsiteY21" fmla="*/ 2226128 h 2768194"/>
              <a:gd name="connsiteX22" fmla="*/ 493485 w 2583543"/>
              <a:gd name="connsiteY22" fmla="*/ 2255157 h 2768194"/>
              <a:gd name="connsiteX23" fmla="*/ 580571 w 2583543"/>
              <a:gd name="connsiteY23" fmla="*/ 2284186 h 2768194"/>
              <a:gd name="connsiteX24" fmla="*/ 667657 w 2583543"/>
              <a:gd name="connsiteY24" fmla="*/ 2313214 h 2768194"/>
              <a:gd name="connsiteX25" fmla="*/ 711200 w 2583543"/>
              <a:gd name="connsiteY25" fmla="*/ 2327728 h 2768194"/>
              <a:gd name="connsiteX26" fmla="*/ 798285 w 2583543"/>
              <a:gd name="connsiteY26" fmla="*/ 2385786 h 2768194"/>
              <a:gd name="connsiteX27" fmla="*/ 885371 w 2583543"/>
              <a:gd name="connsiteY27" fmla="*/ 2429328 h 2768194"/>
              <a:gd name="connsiteX28" fmla="*/ 957943 w 2583543"/>
              <a:gd name="connsiteY28" fmla="*/ 2487386 h 2768194"/>
              <a:gd name="connsiteX29" fmla="*/ 1030514 w 2583543"/>
              <a:gd name="connsiteY29" fmla="*/ 2574471 h 2768194"/>
              <a:gd name="connsiteX30" fmla="*/ 1103085 w 2583543"/>
              <a:gd name="connsiteY30" fmla="*/ 2588986 h 2768194"/>
              <a:gd name="connsiteX31" fmla="*/ 1161143 w 2583543"/>
              <a:gd name="connsiteY31" fmla="*/ 2603500 h 2768194"/>
              <a:gd name="connsiteX32" fmla="*/ 1248228 w 2583543"/>
              <a:gd name="connsiteY32" fmla="*/ 2676071 h 2768194"/>
              <a:gd name="connsiteX33" fmla="*/ 1378857 w 2583543"/>
              <a:gd name="connsiteY33" fmla="*/ 2705100 h 2768194"/>
              <a:gd name="connsiteX34" fmla="*/ 1436914 w 2583543"/>
              <a:gd name="connsiteY34" fmla="*/ 2734128 h 2768194"/>
              <a:gd name="connsiteX35" fmla="*/ 1596571 w 2583543"/>
              <a:gd name="connsiteY35" fmla="*/ 2763157 h 2768194"/>
              <a:gd name="connsiteX36" fmla="*/ 2075543 w 2583543"/>
              <a:gd name="connsiteY36" fmla="*/ 2748643 h 2768194"/>
              <a:gd name="connsiteX37" fmla="*/ 2090057 w 2583543"/>
              <a:gd name="connsiteY37" fmla="*/ 2647043 h 2768194"/>
              <a:gd name="connsiteX38" fmla="*/ 2148114 w 2583543"/>
              <a:gd name="connsiteY38" fmla="*/ 2414814 h 2768194"/>
              <a:gd name="connsiteX39" fmla="*/ 2162628 w 2583543"/>
              <a:gd name="connsiteY39" fmla="*/ 2356757 h 2768194"/>
              <a:gd name="connsiteX40" fmla="*/ 2235200 w 2583543"/>
              <a:gd name="connsiteY40" fmla="*/ 2240643 h 2768194"/>
              <a:gd name="connsiteX41" fmla="*/ 2264228 w 2583543"/>
              <a:gd name="connsiteY41" fmla="*/ 2124528 h 2768194"/>
              <a:gd name="connsiteX42" fmla="*/ 2293257 w 2583543"/>
              <a:gd name="connsiteY42" fmla="*/ 2037443 h 2768194"/>
              <a:gd name="connsiteX43" fmla="*/ 2278743 w 2583543"/>
              <a:gd name="connsiteY43" fmla="*/ 1413328 h 2768194"/>
              <a:gd name="connsiteX44" fmla="*/ 2278743 w 2583543"/>
              <a:gd name="connsiteY44" fmla="*/ 1064986 h 2768194"/>
              <a:gd name="connsiteX45" fmla="*/ 2365828 w 2583543"/>
              <a:gd name="connsiteY45" fmla="*/ 948871 h 2768194"/>
              <a:gd name="connsiteX46" fmla="*/ 2438400 w 2583543"/>
              <a:gd name="connsiteY46" fmla="*/ 861786 h 2768194"/>
              <a:gd name="connsiteX47" fmla="*/ 2510971 w 2583543"/>
              <a:gd name="connsiteY47" fmla="*/ 731157 h 2768194"/>
              <a:gd name="connsiteX48" fmla="*/ 2540000 w 2583543"/>
              <a:gd name="connsiteY48" fmla="*/ 687614 h 2768194"/>
              <a:gd name="connsiteX49" fmla="*/ 2583543 w 2583543"/>
              <a:gd name="connsiteY49" fmla="*/ 658586 h 2768194"/>
              <a:gd name="connsiteX50" fmla="*/ 2351314 w 2583543"/>
              <a:gd name="connsiteY50" fmla="*/ 615043 h 2768194"/>
              <a:gd name="connsiteX51" fmla="*/ 2264228 w 2583543"/>
              <a:gd name="connsiteY51" fmla="*/ 586014 h 2768194"/>
              <a:gd name="connsiteX52" fmla="*/ 2002971 w 2583543"/>
              <a:gd name="connsiteY52" fmla="*/ 556986 h 2768194"/>
              <a:gd name="connsiteX53" fmla="*/ 1828800 w 2583543"/>
              <a:gd name="connsiteY53" fmla="*/ 527957 h 2768194"/>
              <a:gd name="connsiteX54" fmla="*/ 1727200 w 2583543"/>
              <a:gd name="connsiteY54" fmla="*/ 498928 h 2768194"/>
              <a:gd name="connsiteX55" fmla="*/ 1582057 w 2583543"/>
              <a:gd name="connsiteY55" fmla="*/ 484414 h 2768194"/>
              <a:gd name="connsiteX56" fmla="*/ 1494971 w 2583543"/>
              <a:gd name="connsiteY56" fmla="*/ 440871 h 2768194"/>
              <a:gd name="connsiteX57" fmla="*/ 1436914 w 2583543"/>
              <a:gd name="connsiteY57" fmla="*/ 426357 h 2768194"/>
              <a:gd name="connsiteX58" fmla="*/ 1306285 w 2583543"/>
              <a:gd name="connsiteY58" fmla="*/ 339271 h 2768194"/>
              <a:gd name="connsiteX59" fmla="*/ 1175657 w 2583543"/>
              <a:gd name="connsiteY59" fmla="*/ 295728 h 2768194"/>
              <a:gd name="connsiteX60" fmla="*/ 1088571 w 2583543"/>
              <a:gd name="connsiteY60" fmla="*/ 252186 h 2768194"/>
              <a:gd name="connsiteX61" fmla="*/ 986971 w 2583543"/>
              <a:gd name="connsiteY61" fmla="*/ 208643 h 2768194"/>
              <a:gd name="connsiteX62" fmla="*/ 899885 w 2583543"/>
              <a:gd name="connsiteY62" fmla="*/ 179614 h 2768194"/>
              <a:gd name="connsiteX63" fmla="*/ 769257 w 2583543"/>
              <a:gd name="connsiteY63" fmla="*/ 92528 h 2768194"/>
              <a:gd name="connsiteX64" fmla="*/ 659946 w 2583543"/>
              <a:gd name="connsiteY64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362857 w 2583543"/>
              <a:gd name="connsiteY21" fmla="*/ 2226128 h 2768194"/>
              <a:gd name="connsiteX22" fmla="*/ 493485 w 2583543"/>
              <a:gd name="connsiteY22" fmla="*/ 2255157 h 2768194"/>
              <a:gd name="connsiteX23" fmla="*/ 580571 w 2583543"/>
              <a:gd name="connsiteY23" fmla="*/ 2284186 h 2768194"/>
              <a:gd name="connsiteX24" fmla="*/ 711200 w 2583543"/>
              <a:gd name="connsiteY24" fmla="*/ 2327728 h 2768194"/>
              <a:gd name="connsiteX25" fmla="*/ 798285 w 2583543"/>
              <a:gd name="connsiteY25" fmla="*/ 2385786 h 2768194"/>
              <a:gd name="connsiteX26" fmla="*/ 885371 w 2583543"/>
              <a:gd name="connsiteY26" fmla="*/ 2429328 h 2768194"/>
              <a:gd name="connsiteX27" fmla="*/ 957943 w 2583543"/>
              <a:gd name="connsiteY27" fmla="*/ 2487386 h 2768194"/>
              <a:gd name="connsiteX28" fmla="*/ 1030514 w 2583543"/>
              <a:gd name="connsiteY28" fmla="*/ 2574471 h 2768194"/>
              <a:gd name="connsiteX29" fmla="*/ 1103085 w 2583543"/>
              <a:gd name="connsiteY29" fmla="*/ 2588986 h 2768194"/>
              <a:gd name="connsiteX30" fmla="*/ 1161143 w 2583543"/>
              <a:gd name="connsiteY30" fmla="*/ 2603500 h 2768194"/>
              <a:gd name="connsiteX31" fmla="*/ 1248228 w 2583543"/>
              <a:gd name="connsiteY31" fmla="*/ 2676071 h 2768194"/>
              <a:gd name="connsiteX32" fmla="*/ 1378857 w 2583543"/>
              <a:gd name="connsiteY32" fmla="*/ 2705100 h 2768194"/>
              <a:gd name="connsiteX33" fmla="*/ 1436914 w 2583543"/>
              <a:gd name="connsiteY33" fmla="*/ 2734128 h 2768194"/>
              <a:gd name="connsiteX34" fmla="*/ 1596571 w 2583543"/>
              <a:gd name="connsiteY34" fmla="*/ 2763157 h 2768194"/>
              <a:gd name="connsiteX35" fmla="*/ 2075543 w 2583543"/>
              <a:gd name="connsiteY35" fmla="*/ 2748643 h 2768194"/>
              <a:gd name="connsiteX36" fmla="*/ 2090057 w 2583543"/>
              <a:gd name="connsiteY36" fmla="*/ 2647043 h 2768194"/>
              <a:gd name="connsiteX37" fmla="*/ 2148114 w 2583543"/>
              <a:gd name="connsiteY37" fmla="*/ 2414814 h 2768194"/>
              <a:gd name="connsiteX38" fmla="*/ 2162628 w 2583543"/>
              <a:gd name="connsiteY38" fmla="*/ 2356757 h 2768194"/>
              <a:gd name="connsiteX39" fmla="*/ 2235200 w 2583543"/>
              <a:gd name="connsiteY39" fmla="*/ 2240643 h 2768194"/>
              <a:gd name="connsiteX40" fmla="*/ 2264228 w 2583543"/>
              <a:gd name="connsiteY40" fmla="*/ 2124528 h 2768194"/>
              <a:gd name="connsiteX41" fmla="*/ 2293257 w 2583543"/>
              <a:gd name="connsiteY41" fmla="*/ 2037443 h 2768194"/>
              <a:gd name="connsiteX42" fmla="*/ 2278743 w 2583543"/>
              <a:gd name="connsiteY42" fmla="*/ 1413328 h 2768194"/>
              <a:gd name="connsiteX43" fmla="*/ 2278743 w 2583543"/>
              <a:gd name="connsiteY43" fmla="*/ 1064986 h 2768194"/>
              <a:gd name="connsiteX44" fmla="*/ 2365828 w 2583543"/>
              <a:gd name="connsiteY44" fmla="*/ 948871 h 2768194"/>
              <a:gd name="connsiteX45" fmla="*/ 2438400 w 2583543"/>
              <a:gd name="connsiteY45" fmla="*/ 861786 h 2768194"/>
              <a:gd name="connsiteX46" fmla="*/ 2510971 w 2583543"/>
              <a:gd name="connsiteY46" fmla="*/ 731157 h 2768194"/>
              <a:gd name="connsiteX47" fmla="*/ 2540000 w 2583543"/>
              <a:gd name="connsiteY47" fmla="*/ 687614 h 2768194"/>
              <a:gd name="connsiteX48" fmla="*/ 2583543 w 2583543"/>
              <a:gd name="connsiteY48" fmla="*/ 658586 h 2768194"/>
              <a:gd name="connsiteX49" fmla="*/ 2351314 w 2583543"/>
              <a:gd name="connsiteY49" fmla="*/ 615043 h 2768194"/>
              <a:gd name="connsiteX50" fmla="*/ 2264228 w 2583543"/>
              <a:gd name="connsiteY50" fmla="*/ 586014 h 2768194"/>
              <a:gd name="connsiteX51" fmla="*/ 2002971 w 2583543"/>
              <a:gd name="connsiteY51" fmla="*/ 556986 h 2768194"/>
              <a:gd name="connsiteX52" fmla="*/ 1828800 w 2583543"/>
              <a:gd name="connsiteY52" fmla="*/ 527957 h 2768194"/>
              <a:gd name="connsiteX53" fmla="*/ 1727200 w 2583543"/>
              <a:gd name="connsiteY53" fmla="*/ 498928 h 2768194"/>
              <a:gd name="connsiteX54" fmla="*/ 1582057 w 2583543"/>
              <a:gd name="connsiteY54" fmla="*/ 484414 h 2768194"/>
              <a:gd name="connsiteX55" fmla="*/ 1494971 w 2583543"/>
              <a:gd name="connsiteY55" fmla="*/ 440871 h 2768194"/>
              <a:gd name="connsiteX56" fmla="*/ 1436914 w 2583543"/>
              <a:gd name="connsiteY56" fmla="*/ 426357 h 2768194"/>
              <a:gd name="connsiteX57" fmla="*/ 1306285 w 2583543"/>
              <a:gd name="connsiteY57" fmla="*/ 339271 h 2768194"/>
              <a:gd name="connsiteX58" fmla="*/ 1175657 w 2583543"/>
              <a:gd name="connsiteY58" fmla="*/ 295728 h 2768194"/>
              <a:gd name="connsiteX59" fmla="*/ 1088571 w 2583543"/>
              <a:gd name="connsiteY59" fmla="*/ 252186 h 2768194"/>
              <a:gd name="connsiteX60" fmla="*/ 986971 w 2583543"/>
              <a:gd name="connsiteY60" fmla="*/ 208643 h 2768194"/>
              <a:gd name="connsiteX61" fmla="*/ 899885 w 2583543"/>
              <a:gd name="connsiteY61" fmla="*/ 179614 h 2768194"/>
              <a:gd name="connsiteX62" fmla="*/ 769257 w 2583543"/>
              <a:gd name="connsiteY62" fmla="*/ 92528 h 2768194"/>
              <a:gd name="connsiteX63" fmla="*/ 659946 w 2583543"/>
              <a:gd name="connsiteY63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362857 w 2583543"/>
              <a:gd name="connsiteY21" fmla="*/ 2226128 h 2768194"/>
              <a:gd name="connsiteX22" fmla="*/ 493485 w 2583543"/>
              <a:gd name="connsiteY22" fmla="*/ 2255157 h 2768194"/>
              <a:gd name="connsiteX23" fmla="*/ 580571 w 2583543"/>
              <a:gd name="connsiteY23" fmla="*/ 2284186 h 2768194"/>
              <a:gd name="connsiteX24" fmla="*/ 711200 w 2583543"/>
              <a:gd name="connsiteY24" fmla="*/ 2327728 h 2768194"/>
              <a:gd name="connsiteX25" fmla="*/ 798285 w 2583543"/>
              <a:gd name="connsiteY25" fmla="*/ 2385786 h 2768194"/>
              <a:gd name="connsiteX26" fmla="*/ 885371 w 2583543"/>
              <a:gd name="connsiteY26" fmla="*/ 2429328 h 2768194"/>
              <a:gd name="connsiteX27" fmla="*/ 957943 w 2583543"/>
              <a:gd name="connsiteY27" fmla="*/ 2487386 h 2768194"/>
              <a:gd name="connsiteX28" fmla="*/ 1030514 w 2583543"/>
              <a:gd name="connsiteY28" fmla="*/ 2574471 h 2768194"/>
              <a:gd name="connsiteX29" fmla="*/ 1103085 w 2583543"/>
              <a:gd name="connsiteY29" fmla="*/ 2588986 h 2768194"/>
              <a:gd name="connsiteX30" fmla="*/ 1161143 w 2583543"/>
              <a:gd name="connsiteY30" fmla="*/ 2603500 h 2768194"/>
              <a:gd name="connsiteX31" fmla="*/ 1248228 w 2583543"/>
              <a:gd name="connsiteY31" fmla="*/ 2676071 h 2768194"/>
              <a:gd name="connsiteX32" fmla="*/ 1436914 w 2583543"/>
              <a:gd name="connsiteY32" fmla="*/ 2734128 h 2768194"/>
              <a:gd name="connsiteX33" fmla="*/ 1596571 w 2583543"/>
              <a:gd name="connsiteY33" fmla="*/ 2763157 h 2768194"/>
              <a:gd name="connsiteX34" fmla="*/ 2075543 w 2583543"/>
              <a:gd name="connsiteY34" fmla="*/ 2748643 h 2768194"/>
              <a:gd name="connsiteX35" fmla="*/ 2090057 w 2583543"/>
              <a:gd name="connsiteY35" fmla="*/ 2647043 h 2768194"/>
              <a:gd name="connsiteX36" fmla="*/ 2148114 w 2583543"/>
              <a:gd name="connsiteY36" fmla="*/ 2414814 h 2768194"/>
              <a:gd name="connsiteX37" fmla="*/ 2162628 w 2583543"/>
              <a:gd name="connsiteY37" fmla="*/ 2356757 h 2768194"/>
              <a:gd name="connsiteX38" fmla="*/ 2235200 w 2583543"/>
              <a:gd name="connsiteY38" fmla="*/ 2240643 h 2768194"/>
              <a:gd name="connsiteX39" fmla="*/ 2264228 w 2583543"/>
              <a:gd name="connsiteY39" fmla="*/ 2124528 h 2768194"/>
              <a:gd name="connsiteX40" fmla="*/ 2293257 w 2583543"/>
              <a:gd name="connsiteY40" fmla="*/ 2037443 h 2768194"/>
              <a:gd name="connsiteX41" fmla="*/ 2278743 w 2583543"/>
              <a:gd name="connsiteY41" fmla="*/ 1413328 h 2768194"/>
              <a:gd name="connsiteX42" fmla="*/ 2278743 w 2583543"/>
              <a:gd name="connsiteY42" fmla="*/ 1064986 h 2768194"/>
              <a:gd name="connsiteX43" fmla="*/ 2365828 w 2583543"/>
              <a:gd name="connsiteY43" fmla="*/ 948871 h 2768194"/>
              <a:gd name="connsiteX44" fmla="*/ 2438400 w 2583543"/>
              <a:gd name="connsiteY44" fmla="*/ 861786 h 2768194"/>
              <a:gd name="connsiteX45" fmla="*/ 2510971 w 2583543"/>
              <a:gd name="connsiteY45" fmla="*/ 731157 h 2768194"/>
              <a:gd name="connsiteX46" fmla="*/ 2540000 w 2583543"/>
              <a:gd name="connsiteY46" fmla="*/ 687614 h 2768194"/>
              <a:gd name="connsiteX47" fmla="*/ 2583543 w 2583543"/>
              <a:gd name="connsiteY47" fmla="*/ 658586 h 2768194"/>
              <a:gd name="connsiteX48" fmla="*/ 2351314 w 2583543"/>
              <a:gd name="connsiteY48" fmla="*/ 615043 h 2768194"/>
              <a:gd name="connsiteX49" fmla="*/ 2264228 w 2583543"/>
              <a:gd name="connsiteY49" fmla="*/ 586014 h 2768194"/>
              <a:gd name="connsiteX50" fmla="*/ 2002971 w 2583543"/>
              <a:gd name="connsiteY50" fmla="*/ 556986 h 2768194"/>
              <a:gd name="connsiteX51" fmla="*/ 1828800 w 2583543"/>
              <a:gd name="connsiteY51" fmla="*/ 527957 h 2768194"/>
              <a:gd name="connsiteX52" fmla="*/ 1727200 w 2583543"/>
              <a:gd name="connsiteY52" fmla="*/ 498928 h 2768194"/>
              <a:gd name="connsiteX53" fmla="*/ 1582057 w 2583543"/>
              <a:gd name="connsiteY53" fmla="*/ 484414 h 2768194"/>
              <a:gd name="connsiteX54" fmla="*/ 1494971 w 2583543"/>
              <a:gd name="connsiteY54" fmla="*/ 440871 h 2768194"/>
              <a:gd name="connsiteX55" fmla="*/ 1436914 w 2583543"/>
              <a:gd name="connsiteY55" fmla="*/ 426357 h 2768194"/>
              <a:gd name="connsiteX56" fmla="*/ 1306285 w 2583543"/>
              <a:gd name="connsiteY56" fmla="*/ 339271 h 2768194"/>
              <a:gd name="connsiteX57" fmla="*/ 1175657 w 2583543"/>
              <a:gd name="connsiteY57" fmla="*/ 295728 h 2768194"/>
              <a:gd name="connsiteX58" fmla="*/ 1088571 w 2583543"/>
              <a:gd name="connsiteY58" fmla="*/ 252186 h 2768194"/>
              <a:gd name="connsiteX59" fmla="*/ 986971 w 2583543"/>
              <a:gd name="connsiteY59" fmla="*/ 208643 h 2768194"/>
              <a:gd name="connsiteX60" fmla="*/ 899885 w 2583543"/>
              <a:gd name="connsiteY60" fmla="*/ 179614 h 2768194"/>
              <a:gd name="connsiteX61" fmla="*/ 769257 w 2583543"/>
              <a:gd name="connsiteY61" fmla="*/ 92528 h 2768194"/>
              <a:gd name="connsiteX62" fmla="*/ 659946 w 2583543"/>
              <a:gd name="connsiteY62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362857 w 2583543"/>
              <a:gd name="connsiteY21" fmla="*/ 2226128 h 2768194"/>
              <a:gd name="connsiteX22" fmla="*/ 493485 w 2583543"/>
              <a:gd name="connsiteY22" fmla="*/ 2255157 h 2768194"/>
              <a:gd name="connsiteX23" fmla="*/ 580571 w 2583543"/>
              <a:gd name="connsiteY23" fmla="*/ 2284186 h 2768194"/>
              <a:gd name="connsiteX24" fmla="*/ 711200 w 2583543"/>
              <a:gd name="connsiteY24" fmla="*/ 2327728 h 2768194"/>
              <a:gd name="connsiteX25" fmla="*/ 798285 w 2583543"/>
              <a:gd name="connsiteY25" fmla="*/ 2385786 h 2768194"/>
              <a:gd name="connsiteX26" fmla="*/ 885371 w 2583543"/>
              <a:gd name="connsiteY26" fmla="*/ 2429328 h 2768194"/>
              <a:gd name="connsiteX27" fmla="*/ 957943 w 2583543"/>
              <a:gd name="connsiteY27" fmla="*/ 2487386 h 2768194"/>
              <a:gd name="connsiteX28" fmla="*/ 1030514 w 2583543"/>
              <a:gd name="connsiteY28" fmla="*/ 2574471 h 2768194"/>
              <a:gd name="connsiteX29" fmla="*/ 1161143 w 2583543"/>
              <a:gd name="connsiteY29" fmla="*/ 2603500 h 2768194"/>
              <a:gd name="connsiteX30" fmla="*/ 1248228 w 2583543"/>
              <a:gd name="connsiteY30" fmla="*/ 2676071 h 2768194"/>
              <a:gd name="connsiteX31" fmla="*/ 1436914 w 2583543"/>
              <a:gd name="connsiteY31" fmla="*/ 2734128 h 2768194"/>
              <a:gd name="connsiteX32" fmla="*/ 1596571 w 2583543"/>
              <a:gd name="connsiteY32" fmla="*/ 2763157 h 2768194"/>
              <a:gd name="connsiteX33" fmla="*/ 2075543 w 2583543"/>
              <a:gd name="connsiteY33" fmla="*/ 2748643 h 2768194"/>
              <a:gd name="connsiteX34" fmla="*/ 2090057 w 2583543"/>
              <a:gd name="connsiteY34" fmla="*/ 2647043 h 2768194"/>
              <a:gd name="connsiteX35" fmla="*/ 2148114 w 2583543"/>
              <a:gd name="connsiteY35" fmla="*/ 2414814 h 2768194"/>
              <a:gd name="connsiteX36" fmla="*/ 2162628 w 2583543"/>
              <a:gd name="connsiteY36" fmla="*/ 2356757 h 2768194"/>
              <a:gd name="connsiteX37" fmla="*/ 2235200 w 2583543"/>
              <a:gd name="connsiteY37" fmla="*/ 2240643 h 2768194"/>
              <a:gd name="connsiteX38" fmla="*/ 2264228 w 2583543"/>
              <a:gd name="connsiteY38" fmla="*/ 2124528 h 2768194"/>
              <a:gd name="connsiteX39" fmla="*/ 2293257 w 2583543"/>
              <a:gd name="connsiteY39" fmla="*/ 2037443 h 2768194"/>
              <a:gd name="connsiteX40" fmla="*/ 2278743 w 2583543"/>
              <a:gd name="connsiteY40" fmla="*/ 1413328 h 2768194"/>
              <a:gd name="connsiteX41" fmla="*/ 2278743 w 2583543"/>
              <a:gd name="connsiteY41" fmla="*/ 1064986 h 2768194"/>
              <a:gd name="connsiteX42" fmla="*/ 2365828 w 2583543"/>
              <a:gd name="connsiteY42" fmla="*/ 948871 h 2768194"/>
              <a:gd name="connsiteX43" fmla="*/ 2438400 w 2583543"/>
              <a:gd name="connsiteY43" fmla="*/ 861786 h 2768194"/>
              <a:gd name="connsiteX44" fmla="*/ 2510971 w 2583543"/>
              <a:gd name="connsiteY44" fmla="*/ 731157 h 2768194"/>
              <a:gd name="connsiteX45" fmla="*/ 2540000 w 2583543"/>
              <a:gd name="connsiteY45" fmla="*/ 687614 h 2768194"/>
              <a:gd name="connsiteX46" fmla="*/ 2583543 w 2583543"/>
              <a:gd name="connsiteY46" fmla="*/ 658586 h 2768194"/>
              <a:gd name="connsiteX47" fmla="*/ 2351314 w 2583543"/>
              <a:gd name="connsiteY47" fmla="*/ 615043 h 2768194"/>
              <a:gd name="connsiteX48" fmla="*/ 2264228 w 2583543"/>
              <a:gd name="connsiteY48" fmla="*/ 586014 h 2768194"/>
              <a:gd name="connsiteX49" fmla="*/ 2002971 w 2583543"/>
              <a:gd name="connsiteY49" fmla="*/ 556986 h 2768194"/>
              <a:gd name="connsiteX50" fmla="*/ 1828800 w 2583543"/>
              <a:gd name="connsiteY50" fmla="*/ 527957 h 2768194"/>
              <a:gd name="connsiteX51" fmla="*/ 1727200 w 2583543"/>
              <a:gd name="connsiteY51" fmla="*/ 498928 h 2768194"/>
              <a:gd name="connsiteX52" fmla="*/ 1582057 w 2583543"/>
              <a:gd name="connsiteY52" fmla="*/ 484414 h 2768194"/>
              <a:gd name="connsiteX53" fmla="*/ 1494971 w 2583543"/>
              <a:gd name="connsiteY53" fmla="*/ 440871 h 2768194"/>
              <a:gd name="connsiteX54" fmla="*/ 1436914 w 2583543"/>
              <a:gd name="connsiteY54" fmla="*/ 426357 h 2768194"/>
              <a:gd name="connsiteX55" fmla="*/ 1306285 w 2583543"/>
              <a:gd name="connsiteY55" fmla="*/ 339271 h 2768194"/>
              <a:gd name="connsiteX56" fmla="*/ 1175657 w 2583543"/>
              <a:gd name="connsiteY56" fmla="*/ 295728 h 2768194"/>
              <a:gd name="connsiteX57" fmla="*/ 1088571 w 2583543"/>
              <a:gd name="connsiteY57" fmla="*/ 252186 h 2768194"/>
              <a:gd name="connsiteX58" fmla="*/ 986971 w 2583543"/>
              <a:gd name="connsiteY58" fmla="*/ 208643 h 2768194"/>
              <a:gd name="connsiteX59" fmla="*/ 899885 w 2583543"/>
              <a:gd name="connsiteY59" fmla="*/ 179614 h 2768194"/>
              <a:gd name="connsiteX60" fmla="*/ 769257 w 2583543"/>
              <a:gd name="connsiteY60" fmla="*/ 92528 h 2768194"/>
              <a:gd name="connsiteX61" fmla="*/ 659946 w 2583543"/>
              <a:gd name="connsiteY61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162628 w 2583543"/>
              <a:gd name="connsiteY35" fmla="*/ 2356757 h 2768194"/>
              <a:gd name="connsiteX36" fmla="*/ 2235200 w 2583543"/>
              <a:gd name="connsiteY36" fmla="*/ 2240643 h 2768194"/>
              <a:gd name="connsiteX37" fmla="*/ 2264228 w 2583543"/>
              <a:gd name="connsiteY37" fmla="*/ 2124528 h 2768194"/>
              <a:gd name="connsiteX38" fmla="*/ 2293257 w 2583543"/>
              <a:gd name="connsiteY38" fmla="*/ 2037443 h 2768194"/>
              <a:gd name="connsiteX39" fmla="*/ 2278743 w 2583543"/>
              <a:gd name="connsiteY39" fmla="*/ 1413328 h 2768194"/>
              <a:gd name="connsiteX40" fmla="*/ 2278743 w 2583543"/>
              <a:gd name="connsiteY40" fmla="*/ 1064986 h 2768194"/>
              <a:gd name="connsiteX41" fmla="*/ 2365828 w 2583543"/>
              <a:gd name="connsiteY41" fmla="*/ 948871 h 2768194"/>
              <a:gd name="connsiteX42" fmla="*/ 2438400 w 2583543"/>
              <a:gd name="connsiteY42" fmla="*/ 861786 h 2768194"/>
              <a:gd name="connsiteX43" fmla="*/ 2510971 w 2583543"/>
              <a:gd name="connsiteY43" fmla="*/ 731157 h 2768194"/>
              <a:gd name="connsiteX44" fmla="*/ 2540000 w 2583543"/>
              <a:gd name="connsiteY44" fmla="*/ 687614 h 2768194"/>
              <a:gd name="connsiteX45" fmla="*/ 2583543 w 2583543"/>
              <a:gd name="connsiteY45" fmla="*/ 658586 h 2768194"/>
              <a:gd name="connsiteX46" fmla="*/ 2351314 w 2583543"/>
              <a:gd name="connsiteY46" fmla="*/ 615043 h 2768194"/>
              <a:gd name="connsiteX47" fmla="*/ 2264228 w 2583543"/>
              <a:gd name="connsiteY47" fmla="*/ 586014 h 2768194"/>
              <a:gd name="connsiteX48" fmla="*/ 2002971 w 2583543"/>
              <a:gd name="connsiteY48" fmla="*/ 556986 h 2768194"/>
              <a:gd name="connsiteX49" fmla="*/ 1828800 w 2583543"/>
              <a:gd name="connsiteY49" fmla="*/ 527957 h 2768194"/>
              <a:gd name="connsiteX50" fmla="*/ 1727200 w 2583543"/>
              <a:gd name="connsiteY50" fmla="*/ 498928 h 2768194"/>
              <a:gd name="connsiteX51" fmla="*/ 1582057 w 2583543"/>
              <a:gd name="connsiteY51" fmla="*/ 484414 h 2768194"/>
              <a:gd name="connsiteX52" fmla="*/ 1494971 w 2583543"/>
              <a:gd name="connsiteY52" fmla="*/ 440871 h 2768194"/>
              <a:gd name="connsiteX53" fmla="*/ 1436914 w 2583543"/>
              <a:gd name="connsiteY53" fmla="*/ 426357 h 2768194"/>
              <a:gd name="connsiteX54" fmla="*/ 1306285 w 2583543"/>
              <a:gd name="connsiteY54" fmla="*/ 339271 h 2768194"/>
              <a:gd name="connsiteX55" fmla="*/ 1175657 w 2583543"/>
              <a:gd name="connsiteY55" fmla="*/ 295728 h 2768194"/>
              <a:gd name="connsiteX56" fmla="*/ 1088571 w 2583543"/>
              <a:gd name="connsiteY56" fmla="*/ 252186 h 2768194"/>
              <a:gd name="connsiteX57" fmla="*/ 986971 w 2583543"/>
              <a:gd name="connsiteY57" fmla="*/ 208643 h 2768194"/>
              <a:gd name="connsiteX58" fmla="*/ 899885 w 2583543"/>
              <a:gd name="connsiteY58" fmla="*/ 179614 h 2768194"/>
              <a:gd name="connsiteX59" fmla="*/ 769257 w 2583543"/>
              <a:gd name="connsiteY59" fmla="*/ 92528 h 2768194"/>
              <a:gd name="connsiteX60" fmla="*/ 659946 w 2583543"/>
              <a:gd name="connsiteY60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64228 w 2583543"/>
              <a:gd name="connsiteY46" fmla="*/ 586014 h 2768194"/>
              <a:gd name="connsiteX47" fmla="*/ 2002971 w 2583543"/>
              <a:gd name="connsiteY47" fmla="*/ 556986 h 2768194"/>
              <a:gd name="connsiteX48" fmla="*/ 1828800 w 2583543"/>
              <a:gd name="connsiteY48" fmla="*/ 527957 h 2768194"/>
              <a:gd name="connsiteX49" fmla="*/ 1727200 w 2583543"/>
              <a:gd name="connsiteY49" fmla="*/ 498928 h 2768194"/>
              <a:gd name="connsiteX50" fmla="*/ 1582057 w 2583543"/>
              <a:gd name="connsiteY50" fmla="*/ 484414 h 2768194"/>
              <a:gd name="connsiteX51" fmla="*/ 1494971 w 2583543"/>
              <a:gd name="connsiteY51" fmla="*/ 440871 h 2768194"/>
              <a:gd name="connsiteX52" fmla="*/ 1436914 w 2583543"/>
              <a:gd name="connsiteY52" fmla="*/ 426357 h 2768194"/>
              <a:gd name="connsiteX53" fmla="*/ 1306285 w 2583543"/>
              <a:gd name="connsiteY53" fmla="*/ 339271 h 2768194"/>
              <a:gd name="connsiteX54" fmla="*/ 1175657 w 2583543"/>
              <a:gd name="connsiteY54" fmla="*/ 295728 h 2768194"/>
              <a:gd name="connsiteX55" fmla="*/ 1088571 w 2583543"/>
              <a:gd name="connsiteY55" fmla="*/ 252186 h 2768194"/>
              <a:gd name="connsiteX56" fmla="*/ 986971 w 2583543"/>
              <a:gd name="connsiteY56" fmla="*/ 208643 h 2768194"/>
              <a:gd name="connsiteX57" fmla="*/ 899885 w 2583543"/>
              <a:gd name="connsiteY57" fmla="*/ 179614 h 2768194"/>
              <a:gd name="connsiteX58" fmla="*/ 769257 w 2583543"/>
              <a:gd name="connsiteY58" fmla="*/ 92528 h 2768194"/>
              <a:gd name="connsiteX59" fmla="*/ 659946 w 2583543"/>
              <a:gd name="connsiteY59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64228 w 2583543"/>
              <a:gd name="connsiteY46" fmla="*/ 586014 h 2768194"/>
              <a:gd name="connsiteX47" fmla="*/ 2002971 w 2583543"/>
              <a:gd name="connsiteY47" fmla="*/ 556986 h 2768194"/>
              <a:gd name="connsiteX48" fmla="*/ 1828800 w 2583543"/>
              <a:gd name="connsiteY48" fmla="*/ 527957 h 2768194"/>
              <a:gd name="connsiteX49" fmla="*/ 1727200 w 2583543"/>
              <a:gd name="connsiteY49" fmla="*/ 498928 h 2768194"/>
              <a:gd name="connsiteX50" fmla="*/ 1582057 w 2583543"/>
              <a:gd name="connsiteY50" fmla="*/ 484414 h 2768194"/>
              <a:gd name="connsiteX51" fmla="*/ 1494971 w 2583543"/>
              <a:gd name="connsiteY51" fmla="*/ 440871 h 2768194"/>
              <a:gd name="connsiteX52" fmla="*/ 1436914 w 2583543"/>
              <a:gd name="connsiteY52" fmla="*/ 426357 h 2768194"/>
              <a:gd name="connsiteX53" fmla="*/ 1306285 w 2583543"/>
              <a:gd name="connsiteY53" fmla="*/ 339271 h 2768194"/>
              <a:gd name="connsiteX54" fmla="*/ 1175657 w 2583543"/>
              <a:gd name="connsiteY54" fmla="*/ 295728 h 2768194"/>
              <a:gd name="connsiteX55" fmla="*/ 1088571 w 2583543"/>
              <a:gd name="connsiteY55" fmla="*/ 252186 h 2768194"/>
              <a:gd name="connsiteX56" fmla="*/ 986971 w 2583543"/>
              <a:gd name="connsiteY56" fmla="*/ 208643 h 2768194"/>
              <a:gd name="connsiteX57" fmla="*/ 823685 w 2583543"/>
              <a:gd name="connsiteY57" fmla="*/ 370114 h 2768194"/>
              <a:gd name="connsiteX58" fmla="*/ 769257 w 2583543"/>
              <a:gd name="connsiteY58" fmla="*/ 92528 h 2768194"/>
              <a:gd name="connsiteX59" fmla="*/ 659946 w 2583543"/>
              <a:gd name="connsiteY59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64228 w 2583543"/>
              <a:gd name="connsiteY46" fmla="*/ 586014 h 2768194"/>
              <a:gd name="connsiteX47" fmla="*/ 2002971 w 2583543"/>
              <a:gd name="connsiteY47" fmla="*/ 556986 h 2768194"/>
              <a:gd name="connsiteX48" fmla="*/ 1828800 w 2583543"/>
              <a:gd name="connsiteY48" fmla="*/ 527957 h 2768194"/>
              <a:gd name="connsiteX49" fmla="*/ 1727200 w 2583543"/>
              <a:gd name="connsiteY49" fmla="*/ 498928 h 2768194"/>
              <a:gd name="connsiteX50" fmla="*/ 1582057 w 2583543"/>
              <a:gd name="connsiteY50" fmla="*/ 484414 h 2768194"/>
              <a:gd name="connsiteX51" fmla="*/ 1494971 w 2583543"/>
              <a:gd name="connsiteY51" fmla="*/ 440871 h 2768194"/>
              <a:gd name="connsiteX52" fmla="*/ 1436914 w 2583543"/>
              <a:gd name="connsiteY52" fmla="*/ 426357 h 2768194"/>
              <a:gd name="connsiteX53" fmla="*/ 1306285 w 2583543"/>
              <a:gd name="connsiteY53" fmla="*/ 339271 h 2768194"/>
              <a:gd name="connsiteX54" fmla="*/ 1175657 w 2583543"/>
              <a:gd name="connsiteY54" fmla="*/ 295728 h 2768194"/>
              <a:gd name="connsiteX55" fmla="*/ 1088571 w 2583543"/>
              <a:gd name="connsiteY55" fmla="*/ 252186 h 2768194"/>
              <a:gd name="connsiteX56" fmla="*/ 963159 w 2583543"/>
              <a:gd name="connsiteY56" fmla="*/ 546781 h 2768194"/>
              <a:gd name="connsiteX57" fmla="*/ 823685 w 2583543"/>
              <a:gd name="connsiteY57" fmla="*/ 370114 h 2768194"/>
              <a:gd name="connsiteX58" fmla="*/ 769257 w 2583543"/>
              <a:gd name="connsiteY58" fmla="*/ 92528 h 2768194"/>
              <a:gd name="connsiteX59" fmla="*/ 659946 w 2583543"/>
              <a:gd name="connsiteY59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64228 w 2583543"/>
              <a:gd name="connsiteY46" fmla="*/ 586014 h 2768194"/>
              <a:gd name="connsiteX47" fmla="*/ 2002971 w 2583543"/>
              <a:gd name="connsiteY47" fmla="*/ 556986 h 2768194"/>
              <a:gd name="connsiteX48" fmla="*/ 1828800 w 2583543"/>
              <a:gd name="connsiteY48" fmla="*/ 527957 h 2768194"/>
              <a:gd name="connsiteX49" fmla="*/ 1727200 w 2583543"/>
              <a:gd name="connsiteY49" fmla="*/ 498928 h 2768194"/>
              <a:gd name="connsiteX50" fmla="*/ 1582057 w 2583543"/>
              <a:gd name="connsiteY50" fmla="*/ 484414 h 2768194"/>
              <a:gd name="connsiteX51" fmla="*/ 1494971 w 2583543"/>
              <a:gd name="connsiteY51" fmla="*/ 440871 h 2768194"/>
              <a:gd name="connsiteX52" fmla="*/ 1436914 w 2583543"/>
              <a:gd name="connsiteY52" fmla="*/ 426357 h 2768194"/>
              <a:gd name="connsiteX53" fmla="*/ 1306285 w 2583543"/>
              <a:gd name="connsiteY53" fmla="*/ 339271 h 2768194"/>
              <a:gd name="connsiteX54" fmla="*/ 1175657 w 2583543"/>
              <a:gd name="connsiteY54" fmla="*/ 295728 h 2768194"/>
              <a:gd name="connsiteX55" fmla="*/ 1064759 w 2583543"/>
              <a:gd name="connsiteY55" fmla="*/ 723673 h 2768194"/>
              <a:gd name="connsiteX56" fmla="*/ 963159 w 2583543"/>
              <a:gd name="connsiteY56" fmla="*/ 546781 h 2768194"/>
              <a:gd name="connsiteX57" fmla="*/ 823685 w 2583543"/>
              <a:gd name="connsiteY57" fmla="*/ 370114 h 2768194"/>
              <a:gd name="connsiteX58" fmla="*/ 769257 w 2583543"/>
              <a:gd name="connsiteY58" fmla="*/ 92528 h 2768194"/>
              <a:gd name="connsiteX59" fmla="*/ 659946 w 2583543"/>
              <a:gd name="connsiteY59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64228 w 2583543"/>
              <a:gd name="connsiteY46" fmla="*/ 586014 h 2768194"/>
              <a:gd name="connsiteX47" fmla="*/ 2002971 w 2583543"/>
              <a:gd name="connsiteY47" fmla="*/ 556986 h 2768194"/>
              <a:gd name="connsiteX48" fmla="*/ 1828800 w 2583543"/>
              <a:gd name="connsiteY48" fmla="*/ 527957 h 2768194"/>
              <a:gd name="connsiteX49" fmla="*/ 1727200 w 2583543"/>
              <a:gd name="connsiteY49" fmla="*/ 498928 h 2768194"/>
              <a:gd name="connsiteX50" fmla="*/ 1582057 w 2583543"/>
              <a:gd name="connsiteY50" fmla="*/ 484414 h 2768194"/>
              <a:gd name="connsiteX51" fmla="*/ 1494971 w 2583543"/>
              <a:gd name="connsiteY51" fmla="*/ 440871 h 2768194"/>
              <a:gd name="connsiteX52" fmla="*/ 1436914 w 2583543"/>
              <a:gd name="connsiteY52" fmla="*/ 426357 h 2768194"/>
              <a:gd name="connsiteX53" fmla="*/ 1306285 w 2583543"/>
              <a:gd name="connsiteY53" fmla="*/ 339271 h 2768194"/>
              <a:gd name="connsiteX54" fmla="*/ 1304245 w 2583543"/>
              <a:gd name="connsiteY54" fmla="*/ 824366 h 2768194"/>
              <a:gd name="connsiteX55" fmla="*/ 1064759 w 2583543"/>
              <a:gd name="connsiteY55" fmla="*/ 723673 h 2768194"/>
              <a:gd name="connsiteX56" fmla="*/ 963159 w 2583543"/>
              <a:gd name="connsiteY56" fmla="*/ 546781 h 2768194"/>
              <a:gd name="connsiteX57" fmla="*/ 823685 w 2583543"/>
              <a:gd name="connsiteY57" fmla="*/ 370114 h 2768194"/>
              <a:gd name="connsiteX58" fmla="*/ 769257 w 2583543"/>
              <a:gd name="connsiteY58" fmla="*/ 92528 h 2768194"/>
              <a:gd name="connsiteX59" fmla="*/ 659946 w 2583543"/>
              <a:gd name="connsiteY59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64228 w 2583543"/>
              <a:gd name="connsiteY46" fmla="*/ 586014 h 2768194"/>
              <a:gd name="connsiteX47" fmla="*/ 2002971 w 2583543"/>
              <a:gd name="connsiteY47" fmla="*/ 556986 h 2768194"/>
              <a:gd name="connsiteX48" fmla="*/ 1828800 w 2583543"/>
              <a:gd name="connsiteY48" fmla="*/ 527957 h 2768194"/>
              <a:gd name="connsiteX49" fmla="*/ 1727200 w 2583543"/>
              <a:gd name="connsiteY49" fmla="*/ 498928 h 2768194"/>
              <a:gd name="connsiteX50" fmla="*/ 1582057 w 2583543"/>
              <a:gd name="connsiteY50" fmla="*/ 484414 h 2768194"/>
              <a:gd name="connsiteX51" fmla="*/ 1494971 w 2583543"/>
              <a:gd name="connsiteY51" fmla="*/ 440871 h 2768194"/>
              <a:gd name="connsiteX52" fmla="*/ 1436914 w 2583543"/>
              <a:gd name="connsiteY52" fmla="*/ 426357 h 2768194"/>
              <a:gd name="connsiteX53" fmla="*/ 1572985 w 2583543"/>
              <a:gd name="connsiteY53" fmla="*/ 844096 h 2768194"/>
              <a:gd name="connsiteX54" fmla="*/ 1304245 w 2583543"/>
              <a:gd name="connsiteY54" fmla="*/ 824366 h 2768194"/>
              <a:gd name="connsiteX55" fmla="*/ 1064759 w 2583543"/>
              <a:gd name="connsiteY55" fmla="*/ 723673 h 2768194"/>
              <a:gd name="connsiteX56" fmla="*/ 963159 w 2583543"/>
              <a:gd name="connsiteY56" fmla="*/ 546781 h 2768194"/>
              <a:gd name="connsiteX57" fmla="*/ 823685 w 2583543"/>
              <a:gd name="connsiteY57" fmla="*/ 370114 h 2768194"/>
              <a:gd name="connsiteX58" fmla="*/ 769257 w 2583543"/>
              <a:gd name="connsiteY58" fmla="*/ 92528 h 2768194"/>
              <a:gd name="connsiteX59" fmla="*/ 659946 w 2583543"/>
              <a:gd name="connsiteY59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64228 w 2583543"/>
              <a:gd name="connsiteY46" fmla="*/ 586014 h 2768194"/>
              <a:gd name="connsiteX47" fmla="*/ 2002971 w 2583543"/>
              <a:gd name="connsiteY47" fmla="*/ 556986 h 2768194"/>
              <a:gd name="connsiteX48" fmla="*/ 1828800 w 2583543"/>
              <a:gd name="connsiteY48" fmla="*/ 527957 h 2768194"/>
              <a:gd name="connsiteX49" fmla="*/ 1727200 w 2583543"/>
              <a:gd name="connsiteY49" fmla="*/ 498928 h 2768194"/>
              <a:gd name="connsiteX50" fmla="*/ 1582057 w 2583543"/>
              <a:gd name="connsiteY50" fmla="*/ 484414 h 2768194"/>
              <a:gd name="connsiteX51" fmla="*/ 1494971 w 2583543"/>
              <a:gd name="connsiteY51" fmla="*/ 440871 h 2768194"/>
              <a:gd name="connsiteX52" fmla="*/ 1798864 w 2583543"/>
              <a:gd name="connsiteY52" fmla="*/ 821645 h 2768194"/>
              <a:gd name="connsiteX53" fmla="*/ 1572985 w 2583543"/>
              <a:gd name="connsiteY53" fmla="*/ 844096 h 2768194"/>
              <a:gd name="connsiteX54" fmla="*/ 1304245 w 2583543"/>
              <a:gd name="connsiteY54" fmla="*/ 824366 h 2768194"/>
              <a:gd name="connsiteX55" fmla="*/ 1064759 w 2583543"/>
              <a:gd name="connsiteY55" fmla="*/ 723673 h 2768194"/>
              <a:gd name="connsiteX56" fmla="*/ 963159 w 2583543"/>
              <a:gd name="connsiteY56" fmla="*/ 546781 h 2768194"/>
              <a:gd name="connsiteX57" fmla="*/ 823685 w 2583543"/>
              <a:gd name="connsiteY57" fmla="*/ 370114 h 2768194"/>
              <a:gd name="connsiteX58" fmla="*/ 769257 w 2583543"/>
              <a:gd name="connsiteY58" fmla="*/ 92528 h 2768194"/>
              <a:gd name="connsiteX59" fmla="*/ 659946 w 2583543"/>
              <a:gd name="connsiteY59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64228 w 2583543"/>
              <a:gd name="connsiteY46" fmla="*/ 586014 h 2768194"/>
              <a:gd name="connsiteX47" fmla="*/ 2002971 w 2583543"/>
              <a:gd name="connsiteY47" fmla="*/ 556986 h 2768194"/>
              <a:gd name="connsiteX48" fmla="*/ 1828800 w 2583543"/>
              <a:gd name="connsiteY48" fmla="*/ 527957 h 2768194"/>
              <a:gd name="connsiteX49" fmla="*/ 1727200 w 2583543"/>
              <a:gd name="connsiteY49" fmla="*/ 498928 h 2768194"/>
              <a:gd name="connsiteX50" fmla="*/ 1582057 w 2583543"/>
              <a:gd name="connsiteY50" fmla="*/ 484414 h 2768194"/>
              <a:gd name="connsiteX51" fmla="*/ 2004559 w 2583543"/>
              <a:gd name="connsiteY51" fmla="*/ 855209 h 2768194"/>
              <a:gd name="connsiteX52" fmla="*/ 1798864 w 2583543"/>
              <a:gd name="connsiteY52" fmla="*/ 821645 h 2768194"/>
              <a:gd name="connsiteX53" fmla="*/ 1572985 w 2583543"/>
              <a:gd name="connsiteY53" fmla="*/ 844096 h 2768194"/>
              <a:gd name="connsiteX54" fmla="*/ 1304245 w 2583543"/>
              <a:gd name="connsiteY54" fmla="*/ 824366 h 2768194"/>
              <a:gd name="connsiteX55" fmla="*/ 1064759 w 2583543"/>
              <a:gd name="connsiteY55" fmla="*/ 723673 h 2768194"/>
              <a:gd name="connsiteX56" fmla="*/ 963159 w 2583543"/>
              <a:gd name="connsiteY56" fmla="*/ 546781 h 2768194"/>
              <a:gd name="connsiteX57" fmla="*/ 823685 w 2583543"/>
              <a:gd name="connsiteY57" fmla="*/ 370114 h 2768194"/>
              <a:gd name="connsiteX58" fmla="*/ 769257 w 2583543"/>
              <a:gd name="connsiteY58" fmla="*/ 92528 h 2768194"/>
              <a:gd name="connsiteX59" fmla="*/ 659946 w 2583543"/>
              <a:gd name="connsiteY59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64228 w 2583543"/>
              <a:gd name="connsiteY46" fmla="*/ 586014 h 2768194"/>
              <a:gd name="connsiteX47" fmla="*/ 2002971 w 2583543"/>
              <a:gd name="connsiteY47" fmla="*/ 556986 h 2768194"/>
              <a:gd name="connsiteX48" fmla="*/ 1828800 w 2583543"/>
              <a:gd name="connsiteY48" fmla="*/ 527957 h 2768194"/>
              <a:gd name="connsiteX49" fmla="*/ 1727200 w 2583543"/>
              <a:gd name="connsiteY49" fmla="*/ 498928 h 2768194"/>
              <a:gd name="connsiteX50" fmla="*/ 2210707 w 2583543"/>
              <a:gd name="connsiteY50" fmla="*/ 760639 h 2768194"/>
              <a:gd name="connsiteX51" fmla="*/ 2004559 w 2583543"/>
              <a:gd name="connsiteY51" fmla="*/ 855209 h 2768194"/>
              <a:gd name="connsiteX52" fmla="*/ 1798864 w 2583543"/>
              <a:gd name="connsiteY52" fmla="*/ 821645 h 2768194"/>
              <a:gd name="connsiteX53" fmla="*/ 1572985 w 2583543"/>
              <a:gd name="connsiteY53" fmla="*/ 844096 h 2768194"/>
              <a:gd name="connsiteX54" fmla="*/ 1304245 w 2583543"/>
              <a:gd name="connsiteY54" fmla="*/ 824366 h 2768194"/>
              <a:gd name="connsiteX55" fmla="*/ 1064759 w 2583543"/>
              <a:gd name="connsiteY55" fmla="*/ 723673 h 2768194"/>
              <a:gd name="connsiteX56" fmla="*/ 963159 w 2583543"/>
              <a:gd name="connsiteY56" fmla="*/ 546781 h 2768194"/>
              <a:gd name="connsiteX57" fmla="*/ 823685 w 2583543"/>
              <a:gd name="connsiteY57" fmla="*/ 370114 h 2768194"/>
              <a:gd name="connsiteX58" fmla="*/ 769257 w 2583543"/>
              <a:gd name="connsiteY58" fmla="*/ 92528 h 2768194"/>
              <a:gd name="connsiteX59" fmla="*/ 659946 w 2583543"/>
              <a:gd name="connsiteY59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64228 w 2583543"/>
              <a:gd name="connsiteY46" fmla="*/ 586014 h 2768194"/>
              <a:gd name="connsiteX47" fmla="*/ 2002971 w 2583543"/>
              <a:gd name="connsiteY47" fmla="*/ 556986 h 2768194"/>
              <a:gd name="connsiteX48" fmla="*/ 1828800 w 2583543"/>
              <a:gd name="connsiteY48" fmla="*/ 527957 h 2768194"/>
              <a:gd name="connsiteX49" fmla="*/ 2210707 w 2583543"/>
              <a:gd name="connsiteY49" fmla="*/ 760639 h 2768194"/>
              <a:gd name="connsiteX50" fmla="*/ 2004559 w 2583543"/>
              <a:gd name="connsiteY50" fmla="*/ 855209 h 2768194"/>
              <a:gd name="connsiteX51" fmla="*/ 1798864 w 2583543"/>
              <a:gd name="connsiteY51" fmla="*/ 821645 h 2768194"/>
              <a:gd name="connsiteX52" fmla="*/ 1572985 w 2583543"/>
              <a:gd name="connsiteY52" fmla="*/ 844096 h 2768194"/>
              <a:gd name="connsiteX53" fmla="*/ 1304245 w 2583543"/>
              <a:gd name="connsiteY53" fmla="*/ 824366 h 2768194"/>
              <a:gd name="connsiteX54" fmla="*/ 1064759 w 2583543"/>
              <a:gd name="connsiteY54" fmla="*/ 723673 h 2768194"/>
              <a:gd name="connsiteX55" fmla="*/ 963159 w 2583543"/>
              <a:gd name="connsiteY55" fmla="*/ 546781 h 2768194"/>
              <a:gd name="connsiteX56" fmla="*/ 823685 w 2583543"/>
              <a:gd name="connsiteY56" fmla="*/ 370114 h 2768194"/>
              <a:gd name="connsiteX57" fmla="*/ 769257 w 2583543"/>
              <a:gd name="connsiteY57" fmla="*/ 92528 h 2768194"/>
              <a:gd name="connsiteX58" fmla="*/ 659946 w 2583543"/>
              <a:gd name="connsiteY58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64228 w 2583543"/>
              <a:gd name="connsiteY46" fmla="*/ 586014 h 2768194"/>
              <a:gd name="connsiteX47" fmla="*/ 2002971 w 2583543"/>
              <a:gd name="connsiteY47" fmla="*/ 556986 h 2768194"/>
              <a:gd name="connsiteX48" fmla="*/ 2210707 w 2583543"/>
              <a:gd name="connsiteY48" fmla="*/ 760639 h 2768194"/>
              <a:gd name="connsiteX49" fmla="*/ 2004559 w 2583543"/>
              <a:gd name="connsiteY49" fmla="*/ 855209 h 2768194"/>
              <a:gd name="connsiteX50" fmla="*/ 1798864 w 2583543"/>
              <a:gd name="connsiteY50" fmla="*/ 821645 h 2768194"/>
              <a:gd name="connsiteX51" fmla="*/ 1572985 w 2583543"/>
              <a:gd name="connsiteY51" fmla="*/ 844096 h 2768194"/>
              <a:gd name="connsiteX52" fmla="*/ 1304245 w 2583543"/>
              <a:gd name="connsiteY52" fmla="*/ 824366 h 2768194"/>
              <a:gd name="connsiteX53" fmla="*/ 1064759 w 2583543"/>
              <a:gd name="connsiteY53" fmla="*/ 723673 h 2768194"/>
              <a:gd name="connsiteX54" fmla="*/ 963159 w 2583543"/>
              <a:gd name="connsiteY54" fmla="*/ 546781 h 2768194"/>
              <a:gd name="connsiteX55" fmla="*/ 823685 w 2583543"/>
              <a:gd name="connsiteY55" fmla="*/ 370114 h 2768194"/>
              <a:gd name="connsiteX56" fmla="*/ 769257 w 2583543"/>
              <a:gd name="connsiteY56" fmla="*/ 92528 h 2768194"/>
              <a:gd name="connsiteX57" fmla="*/ 659946 w 2583543"/>
              <a:gd name="connsiteY57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64228 w 2583543"/>
              <a:gd name="connsiteY46" fmla="*/ 586014 h 2768194"/>
              <a:gd name="connsiteX47" fmla="*/ 2210707 w 2583543"/>
              <a:gd name="connsiteY47" fmla="*/ 760639 h 2768194"/>
              <a:gd name="connsiteX48" fmla="*/ 2004559 w 2583543"/>
              <a:gd name="connsiteY48" fmla="*/ 855209 h 2768194"/>
              <a:gd name="connsiteX49" fmla="*/ 1798864 w 2583543"/>
              <a:gd name="connsiteY49" fmla="*/ 821645 h 2768194"/>
              <a:gd name="connsiteX50" fmla="*/ 1572985 w 2583543"/>
              <a:gd name="connsiteY50" fmla="*/ 844096 h 2768194"/>
              <a:gd name="connsiteX51" fmla="*/ 1304245 w 2583543"/>
              <a:gd name="connsiteY51" fmla="*/ 824366 h 2768194"/>
              <a:gd name="connsiteX52" fmla="*/ 1064759 w 2583543"/>
              <a:gd name="connsiteY52" fmla="*/ 723673 h 2768194"/>
              <a:gd name="connsiteX53" fmla="*/ 963159 w 2583543"/>
              <a:gd name="connsiteY53" fmla="*/ 546781 h 2768194"/>
              <a:gd name="connsiteX54" fmla="*/ 823685 w 2583543"/>
              <a:gd name="connsiteY54" fmla="*/ 370114 h 2768194"/>
              <a:gd name="connsiteX55" fmla="*/ 769257 w 2583543"/>
              <a:gd name="connsiteY55" fmla="*/ 92528 h 2768194"/>
              <a:gd name="connsiteX56" fmla="*/ 659946 w 2583543"/>
              <a:gd name="connsiteY56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10707 w 2583543"/>
              <a:gd name="connsiteY46" fmla="*/ 760639 h 2768194"/>
              <a:gd name="connsiteX47" fmla="*/ 2004559 w 2583543"/>
              <a:gd name="connsiteY47" fmla="*/ 855209 h 2768194"/>
              <a:gd name="connsiteX48" fmla="*/ 1798864 w 2583543"/>
              <a:gd name="connsiteY48" fmla="*/ 821645 h 2768194"/>
              <a:gd name="connsiteX49" fmla="*/ 1572985 w 2583543"/>
              <a:gd name="connsiteY49" fmla="*/ 844096 h 2768194"/>
              <a:gd name="connsiteX50" fmla="*/ 1304245 w 2583543"/>
              <a:gd name="connsiteY50" fmla="*/ 824366 h 2768194"/>
              <a:gd name="connsiteX51" fmla="*/ 1064759 w 2583543"/>
              <a:gd name="connsiteY51" fmla="*/ 723673 h 2768194"/>
              <a:gd name="connsiteX52" fmla="*/ 963159 w 2583543"/>
              <a:gd name="connsiteY52" fmla="*/ 546781 h 2768194"/>
              <a:gd name="connsiteX53" fmla="*/ 823685 w 2583543"/>
              <a:gd name="connsiteY53" fmla="*/ 370114 h 2768194"/>
              <a:gd name="connsiteX54" fmla="*/ 769257 w 2583543"/>
              <a:gd name="connsiteY54" fmla="*/ 92528 h 2768194"/>
              <a:gd name="connsiteX55" fmla="*/ 659946 w 2583543"/>
              <a:gd name="connsiteY55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210707 w 2583543"/>
              <a:gd name="connsiteY45" fmla="*/ 760639 h 2768194"/>
              <a:gd name="connsiteX46" fmla="*/ 2004559 w 2583543"/>
              <a:gd name="connsiteY46" fmla="*/ 855209 h 2768194"/>
              <a:gd name="connsiteX47" fmla="*/ 1798864 w 2583543"/>
              <a:gd name="connsiteY47" fmla="*/ 821645 h 2768194"/>
              <a:gd name="connsiteX48" fmla="*/ 1572985 w 2583543"/>
              <a:gd name="connsiteY48" fmla="*/ 844096 h 2768194"/>
              <a:gd name="connsiteX49" fmla="*/ 1304245 w 2583543"/>
              <a:gd name="connsiteY49" fmla="*/ 824366 h 2768194"/>
              <a:gd name="connsiteX50" fmla="*/ 1064759 w 2583543"/>
              <a:gd name="connsiteY50" fmla="*/ 723673 h 2768194"/>
              <a:gd name="connsiteX51" fmla="*/ 963159 w 2583543"/>
              <a:gd name="connsiteY51" fmla="*/ 546781 h 2768194"/>
              <a:gd name="connsiteX52" fmla="*/ 823685 w 2583543"/>
              <a:gd name="connsiteY52" fmla="*/ 370114 h 2768194"/>
              <a:gd name="connsiteX53" fmla="*/ 769257 w 2583543"/>
              <a:gd name="connsiteY53" fmla="*/ 92528 h 2768194"/>
              <a:gd name="connsiteX54" fmla="*/ 659946 w 2583543"/>
              <a:gd name="connsiteY54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229757 w 2583543"/>
              <a:gd name="connsiteY45" fmla="*/ 784452 h 2768194"/>
              <a:gd name="connsiteX46" fmla="*/ 2004559 w 2583543"/>
              <a:gd name="connsiteY46" fmla="*/ 855209 h 2768194"/>
              <a:gd name="connsiteX47" fmla="*/ 1798864 w 2583543"/>
              <a:gd name="connsiteY47" fmla="*/ 821645 h 2768194"/>
              <a:gd name="connsiteX48" fmla="*/ 1572985 w 2583543"/>
              <a:gd name="connsiteY48" fmla="*/ 844096 h 2768194"/>
              <a:gd name="connsiteX49" fmla="*/ 1304245 w 2583543"/>
              <a:gd name="connsiteY49" fmla="*/ 824366 h 2768194"/>
              <a:gd name="connsiteX50" fmla="*/ 1064759 w 2583543"/>
              <a:gd name="connsiteY50" fmla="*/ 723673 h 2768194"/>
              <a:gd name="connsiteX51" fmla="*/ 963159 w 2583543"/>
              <a:gd name="connsiteY51" fmla="*/ 546781 h 2768194"/>
              <a:gd name="connsiteX52" fmla="*/ 823685 w 2583543"/>
              <a:gd name="connsiteY52" fmla="*/ 370114 h 2768194"/>
              <a:gd name="connsiteX53" fmla="*/ 769257 w 2583543"/>
              <a:gd name="connsiteY53" fmla="*/ 92528 h 2768194"/>
              <a:gd name="connsiteX54" fmla="*/ 659946 w 2583543"/>
              <a:gd name="connsiteY54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229757 w 2583543"/>
              <a:gd name="connsiteY45" fmla="*/ 784452 h 2768194"/>
              <a:gd name="connsiteX46" fmla="*/ 2004559 w 2583543"/>
              <a:gd name="connsiteY46" fmla="*/ 855209 h 2768194"/>
              <a:gd name="connsiteX47" fmla="*/ 1798864 w 2583543"/>
              <a:gd name="connsiteY47" fmla="*/ 869270 h 2768194"/>
              <a:gd name="connsiteX48" fmla="*/ 1572985 w 2583543"/>
              <a:gd name="connsiteY48" fmla="*/ 844096 h 2768194"/>
              <a:gd name="connsiteX49" fmla="*/ 1304245 w 2583543"/>
              <a:gd name="connsiteY49" fmla="*/ 824366 h 2768194"/>
              <a:gd name="connsiteX50" fmla="*/ 1064759 w 2583543"/>
              <a:gd name="connsiteY50" fmla="*/ 723673 h 2768194"/>
              <a:gd name="connsiteX51" fmla="*/ 963159 w 2583543"/>
              <a:gd name="connsiteY51" fmla="*/ 546781 h 2768194"/>
              <a:gd name="connsiteX52" fmla="*/ 823685 w 2583543"/>
              <a:gd name="connsiteY52" fmla="*/ 370114 h 2768194"/>
              <a:gd name="connsiteX53" fmla="*/ 769257 w 2583543"/>
              <a:gd name="connsiteY53" fmla="*/ 92528 h 2768194"/>
              <a:gd name="connsiteX54" fmla="*/ 659946 w 2583543"/>
              <a:gd name="connsiteY54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229757 w 2583543"/>
              <a:gd name="connsiteY45" fmla="*/ 784452 h 2768194"/>
              <a:gd name="connsiteX46" fmla="*/ 2004559 w 2583543"/>
              <a:gd name="connsiteY46" fmla="*/ 855209 h 2768194"/>
              <a:gd name="connsiteX47" fmla="*/ 1798864 w 2583543"/>
              <a:gd name="connsiteY47" fmla="*/ 869270 h 2768194"/>
              <a:gd name="connsiteX48" fmla="*/ 1572985 w 2583543"/>
              <a:gd name="connsiteY48" fmla="*/ 844096 h 2768194"/>
              <a:gd name="connsiteX49" fmla="*/ 1304245 w 2583543"/>
              <a:gd name="connsiteY49" fmla="*/ 824366 h 2768194"/>
              <a:gd name="connsiteX50" fmla="*/ 1064759 w 2583543"/>
              <a:gd name="connsiteY50" fmla="*/ 723673 h 2768194"/>
              <a:gd name="connsiteX51" fmla="*/ 963159 w 2583543"/>
              <a:gd name="connsiteY51" fmla="*/ 546781 h 2768194"/>
              <a:gd name="connsiteX52" fmla="*/ 823685 w 2583543"/>
              <a:gd name="connsiteY52" fmla="*/ 370114 h 2768194"/>
              <a:gd name="connsiteX53" fmla="*/ 716988 w 2583543"/>
              <a:gd name="connsiteY53" fmla="*/ 144798 h 2768194"/>
              <a:gd name="connsiteX54" fmla="*/ 659946 w 2583543"/>
              <a:gd name="connsiteY54" fmla="*/ 0 h 2768194"/>
              <a:gd name="connsiteX0" fmla="*/ 609600 w 2539999"/>
              <a:gd name="connsiteY0" fmla="*/ 78014 h 2768194"/>
              <a:gd name="connsiteX1" fmla="*/ 595085 w 2539999"/>
              <a:gd name="connsiteY1" fmla="*/ 150586 h 2768194"/>
              <a:gd name="connsiteX2" fmla="*/ 566057 w 2539999"/>
              <a:gd name="connsiteY2" fmla="*/ 208643 h 2768194"/>
              <a:gd name="connsiteX3" fmla="*/ 522514 w 2539999"/>
              <a:gd name="connsiteY3" fmla="*/ 310243 h 2768194"/>
              <a:gd name="connsiteX4" fmla="*/ 449943 w 2539999"/>
              <a:gd name="connsiteY4" fmla="*/ 455386 h 2768194"/>
              <a:gd name="connsiteX5" fmla="*/ 420914 w 2539999"/>
              <a:gd name="connsiteY5" fmla="*/ 556986 h 2768194"/>
              <a:gd name="connsiteX6" fmla="*/ 348343 w 2539999"/>
              <a:gd name="connsiteY6" fmla="*/ 644071 h 2768194"/>
              <a:gd name="connsiteX7" fmla="*/ 290285 w 2539999"/>
              <a:gd name="connsiteY7" fmla="*/ 789214 h 2768194"/>
              <a:gd name="connsiteX8" fmla="*/ 275771 w 2539999"/>
              <a:gd name="connsiteY8" fmla="*/ 934357 h 2768194"/>
              <a:gd name="connsiteX9" fmla="*/ 261257 w 2539999"/>
              <a:gd name="connsiteY9" fmla="*/ 1021443 h 2768194"/>
              <a:gd name="connsiteX10" fmla="*/ 232228 w 2539999"/>
              <a:gd name="connsiteY10" fmla="*/ 1355271 h 2768194"/>
              <a:gd name="connsiteX11" fmla="*/ 203200 w 2539999"/>
              <a:gd name="connsiteY11" fmla="*/ 1514928 h 2768194"/>
              <a:gd name="connsiteX12" fmla="*/ 188685 w 2539999"/>
              <a:gd name="connsiteY12" fmla="*/ 1645557 h 2768194"/>
              <a:gd name="connsiteX13" fmla="*/ 174171 w 2539999"/>
              <a:gd name="connsiteY13" fmla="*/ 1703614 h 2768194"/>
              <a:gd name="connsiteX14" fmla="*/ 130628 w 2539999"/>
              <a:gd name="connsiteY14" fmla="*/ 1877786 h 2768194"/>
              <a:gd name="connsiteX15" fmla="*/ 87085 w 2539999"/>
              <a:gd name="connsiteY15" fmla="*/ 1964871 h 2768194"/>
              <a:gd name="connsiteX16" fmla="*/ 43543 w 2539999"/>
              <a:gd name="connsiteY16" fmla="*/ 2051957 h 2768194"/>
              <a:gd name="connsiteX17" fmla="*/ 0 w 2539999"/>
              <a:gd name="connsiteY17" fmla="*/ 2095500 h 2768194"/>
              <a:gd name="connsiteX18" fmla="*/ 14514 w 2539999"/>
              <a:gd name="connsiteY18" fmla="*/ 2139043 h 2768194"/>
              <a:gd name="connsiteX19" fmla="*/ 101600 w 2539999"/>
              <a:gd name="connsiteY19" fmla="*/ 2168071 h 2768194"/>
              <a:gd name="connsiteX20" fmla="*/ 188685 w 2539999"/>
              <a:gd name="connsiteY20" fmla="*/ 2197100 h 2768194"/>
              <a:gd name="connsiteX21" fmla="*/ 493485 w 2539999"/>
              <a:gd name="connsiteY21" fmla="*/ 2255157 h 2768194"/>
              <a:gd name="connsiteX22" fmla="*/ 580571 w 2539999"/>
              <a:gd name="connsiteY22" fmla="*/ 2284186 h 2768194"/>
              <a:gd name="connsiteX23" fmla="*/ 711200 w 2539999"/>
              <a:gd name="connsiteY23" fmla="*/ 2327728 h 2768194"/>
              <a:gd name="connsiteX24" fmla="*/ 798285 w 2539999"/>
              <a:gd name="connsiteY24" fmla="*/ 2385786 h 2768194"/>
              <a:gd name="connsiteX25" fmla="*/ 885371 w 2539999"/>
              <a:gd name="connsiteY25" fmla="*/ 2429328 h 2768194"/>
              <a:gd name="connsiteX26" fmla="*/ 957943 w 2539999"/>
              <a:gd name="connsiteY26" fmla="*/ 2487386 h 2768194"/>
              <a:gd name="connsiteX27" fmla="*/ 1030514 w 2539999"/>
              <a:gd name="connsiteY27" fmla="*/ 2574471 h 2768194"/>
              <a:gd name="connsiteX28" fmla="*/ 1161143 w 2539999"/>
              <a:gd name="connsiteY28" fmla="*/ 2603500 h 2768194"/>
              <a:gd name="connsiteX29" fmla="*/ 1248228 w 2539999"/>
              <a:gd name="connsiteY29" fmla="*/ 2676071 h 2768194"/>
              <a:gd name="connsiteX30" fmla="*/ 1436914 w 2539999"/>
              <a:gd name="connsiteY30" fmla="*/ 2734128 h 2768194"/>
              <a:gd name="connsiteX31" fmla="*/ 1596571 w 2539999"/>
              <a:gd name="connsiteY31" fmla="*/ 2763157 h 2768194"/>
              <a:gd name="connsiteX32" fmla="*/ 2075543 w 2539999"/>
              <a:gd name="connsiteY32" fmla="*/ 2748643 h 2768194"/>
              <a:gd name="connsiteX33" fmla="*/ 2090057 w 2539999"/>
              <a:gd name="connsiteY33" fmla="*/ 2647043 h 2768194"/>
              <a:gd name="connsiteX34" fmla="*/ 2148114 w 2539999"/>
              <a:gd name="connsiteY34" fmla="*/ 2414814 h 2768194"/>
              <a:gd name="connsiteX35" fmla="*/ 2235200 w 2539999"/>
              <a:gd name="connsiteY35" fmla="*/ 2240643 h 2768194"/>
              <a:gd name="connsiteX36" fmla="*/ 2264228 w 2539999"/>
              <a:gd name="connsiteY36" fmla="*/ 2124528 h 2768194"/>
              <a:gd name="connsiteX37" fmla="*/ 2293257 w 2539999"/>
              <a:gd name="connsiteY37" fmla="*/ 2037443 h 2768194"/>
              <a:gd name="connsiteX38" fmla="*/ 2278743 w 2539999"/>
              <a:gd name="connsiteY38" fmla="*/ 1413328 h 2768194"/>
              <a:gd name="connsiteX39" fmla="*/ 2278743 w 2539999"/>
              <a:gd name="connsiteY39" fmla="*/ 1064986 h 2768194"/>
              <a:gd name="connsiteX40" fmla="*/ 2365828 w 2539999"/>
              <a:gd name="connsiteY40" fmla="*/ 948871 h 2768194"/>
              <a:gd name="connsiteX41" fmla="*/ 2438400 w 2539999"/>
              <a:gd name="connsiteY41" fmla="*/ 861786 h 2768194"/>
              <a:gd name="connsiteX42" fmla="*/ 2510971 w 2539999"/>
              <a:gd name="connsiteY42" fmla="*/ 731157 h 2768194"/>
              <a:gd name="connsiteX43" fmla="*/ 2540000 w 2539999"/>
              <a:gd name="connsiteY43" fmla="*/ 687614 h 2768194"/>
              <a:gd name="connsiteX44" fmla="*/ 2499107 w 2539999"/>
              <a:gd name="connsiteY44" fmla="*/ 686731 h 2768194"/>
              <a:gd name="connsiteX45" fmla="*/ 2229757 w 2539999"/>
              <a:gd name="connsiteY45" fmla="*/ 784452 h 2768194"/>
              <a:gd name="connsiteX46" fmla="*/ 2004559 w 2539999"/>
              <a:gd name="connsiteY46" fmla="*/ 855209 h 2768194"/>
              <a:gd name="connsiteX47" fmla="*/ 1798864 w 2539999"/>
              <a:gd name="connsiteY47" fmla="*/ 869270 h 2768194"/>
              <a:gd name="connsiteX48" fmla="*/ 1572985 w 2539999"/>
              <a:gd name="connsiteY48" fmla="*/ 844096 h 2768194"/>
              <a:gd name="connsiteX49" fmla="*/ 1304245 w 2539999"/>
              <a:gd name="connsiteY49" fmla="*/ 824366 h 2768194"/>
              <a:gd name="connsiteX50" fmla="*/ 1064759 w 2539999"/>
              <a:gd name="connsiteY50" fmla="*/ 723673 h 2768194"/>
              <a:gd name="connsiteX51" fmla="*/ 963159 w 2539999"/>
              <a:gd name="connsiteY51" fmla="*/ 546781 h 2768194"/>
              <a:gd name="connsiteX52" fmla="*/ 823685 w 2539999"/>
              <a:gd name="connsiteY52" fmla="*/ 370114 h 2768194"/>
              <a:gd name="connsiteX53" fmla="*/ 716988 w 2539999"/>
              <a:gd name="connsiteY53" fmla="*/ 144798 h 2768194"/>
              <a:gd name="connsiteX54" fmla="*/ 659946 w 2539999"/>
              <a:gd name="connsiteY54" fmla="*/ 0 h 276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39999" h="2768194">
                <a:moveTo>
                  <a:pt x="609600" y="78014"/>
                </a:moveTo>
                <a:cubicBezTo>
                  <a:pt x="601799" y="101418"/>
                  <a:pt x="602886" y="127182"/>
                  <a:pt x="595085" y="150586"/>
                </a:cubicBezTo>
                <a:cubicBezTo>
                  <a:pt x="588243" y="171112"/>
                  <a:pt x="573654" y="188384"/>
                  <a:pt x="566057" y="208643"/>
                </a:cubicBezTo>
                <a:cubicBezTo>
                  <a:pt x="525890" y="315756"/>
                  <a:pt x="581341" y="222003"/>
                  <a:pt x="522514" y="310243"/>
                </a:cubicBezTo>
                <a:cubicBezTo>
                  <a:pt x="503162" y="351367"/>
                  <a:pt x="466876" y="414262"/>
                  <a:pt x="449943" y="455386"/>
                </a:cubicBezTo>
                <a:cubicBezTo>
                  <a:pt x="433010" y="496510"/>
                  <a:pt x="437847" y="525539"/>
                  <a:pt x="420914" y="556986"/>
                </a:cubicBezTo>
                <a:cubicBezTo>
                  <a:pt x="403981" y="588433"/>
                  <a:pt x="370114" y="605366"/>
                  <a:pt x="348343" y="644071"/>
                </a:cubicBezTo>
                <a:cubicBezTo>
                  <a:pt x="326572" y="682776"/>
                  <a:pt x="302380" y="740833"/>
                  <a:pt x="290285" y="789214"/>
                </a:cubicBezTo>
                <a:cubicBezTo>
                  <a:pt x="285447" y="837595"/>
                  <a:pt x="281802" y="886110"/>
                  <a:pt x="275771" y="934357"/>
                </a:cubicBezTo>
                <a:cubicBezTo>
                  <a:pt x="272121" y="963559"/>
                  <a:pt x="264047" y="992146"/>
                  <a:pt x="261257" y="1021443"/>
                </a:cubicBezTo>
                <a:cubicBezTo>
                  <a:pt x="250691" y="1132386"/>
                  <a:pt x="241904" y="1273024"/>
                  <a:pt x="232228" y="1355271"/>
                </a:cubicBezTo>
                <a:cubicBezTo>
                  <a:pt x="222552" y="1437518"/>
                  <a:pt x="210457" y="1466547"/>
                  <a:pt x="203200" y="1514928"/>
                </a:cubicBezTo>
                <a:cubicBezTo>
                  <a:pt x="195943" y="1563309"/>
                  <a:pt x="195347" y="1602255"/>
                  <a:pt x="188685" y="1645557"/>
                </a:cubicBezTo>
                <a:cubicBezTo>
                  <a:pt x="185652" y="1665273"/>
                  <a:pt x="178083" y="1684053"/>
                  <a:pt x="174171" y="1703614"/>
                </a:cubicBezTo>
                <a:cubicBezTo>
                  <a:pt x="164843" y="1750255"/>
                  <a:pt x="145142" y="1834243"/>
                  <a:pt x="130628" y="1877786"/>
                </a:cubicBezTo>
                <a:cubicBezTo>
                  <a:pt x="116114" y="1921329"/>
                  <a:pt x="101599" y="1935843"/>
                  <a:pt x="87085" y="1964871"/>
                </a:cubicBezTo>
                <a:cubicBezTo>
                  <a:pt x="72571" y="1993899"/>
                  <a:pt x="58057" y="2030186"/>
                  <a:pt x="43543" y="2051957"/>
                </a:cubicBezTo>
                <a:cubicBezTo>
                  <a:pt x="29029" y="2073728"/>
                  <a:pt x="14514" y="2080986"/>
                  <a:pt x="0" y="2095500"/>
                </a:cubicBezTo>
                <a:cubicBezTo>
                  <a:pt x="4838" y="2110014"/>
                  <a:pt x="2064" y="2130150"/>
                  <a:pt x="14514" y="2139043"/>
                </a:cubicBezTo>
                <a:cubicBezTo>
                  <a:pt x="39413" y="2156828"/>
                  <a:pt x="72571" y="2158395"/>
                  <a:pt x="101600" y="2168071"/>
                </a:cubicBezTo>
                <a:cubicBezTo>
                  <a:pt x="101604" y="2168072"/>
                  <a:pt x="188680" y="2197099"/>
                  <a:pt x="188685" y="2197100"/>
                </a:cubicBezTo>
                <a:lnTo>
                  <a:pt x="493485" y="2255157"/>
                </a:lnTo>
                <a:cubicBezTo>
                  <a:pt x="523170" y="2262578"/>
                  <a:pt x="551542" y="2274510"/>
                  <a:pt x="580571" y="2284186"/>
                </a:cubicBezTo>
                <a:lnTo>
                  <a:pt x="711200" y="2327728"/>
                </a:lnTo>
                <a:cubicBezTo>
                  <a:pt x="740228" y="2347081"/>
                  <a:pt x="765187" y="2374754"/>
                  <a:pt x="798285" y="2385786"/>
                </a:cubicBezTo>
                <a:cubicBezTo>
                  <a:pt x="858377" y="2405816"/>
                  <a:pt x="829098" y="2391814"/>
                  <a:pt x="885371" y="2429328"/>
                </a:cubicBezTo>
                <a:cubicBezTo>
                  <a:pt x="911981" y="2446261"/>
                  <a:pt x="933753" y="2463196"/>
                  <a:pt x="957943" y="2487386"/>
                </a:cubicBezTo>
                <a:cubicBezTo>
                  <a:pt x="982133" y="2511576"/>
                  <a:pt x="996647" y="2555119"/>
                  <a:pt x="1030514" y="2574471"/>
                </a:cubicBezTo>
                <a:cubicBezTo>
                  <a:pt x="1064381" y="2593823"/>
                  <a:pt x="1124857" y="2586567"/>
                  <a:pt x="1161143" y="2603500"/>
                </a:cubicBezTo>
                <a:cubicBezTo>
                  <a:pt x="1197429" y="2620433"/>
                  <a:pt x="1202266" y="2654300"/>
                  <a:pt x="1248228" y="2676071"/>
                </a:cubicBezTo>
                <a:cubicBezTo>
                  <a:pt x="1294190" y="2697842"/>
                  <a:pt x="1378857" y="2719614"/>
                  <a:pt x="1436914" y="2734128"/>
                </a:cubicBezTo>
                <a:cubicBezTo>
                  <a:pt x="1494971" y="2748642"/>
                  <a:pt x="1581939" y="2760718"/>
                  <a:pt x="1596571" y="2763157"/>
                </a:cubicBezTo>
                <a:cubicBezTo>
                  <a:pt x="1756228" y="2758319"/>
                  <a:pt x="1920058" y="2785227"/>
                  <a:pt x="2075543" y="2748643"/>
                </a:cubicBezTo>
                <a:cubicBezTo>
                  <a:pt x="2108844" y="2740807"/>
                  <a:pt x="2086814" y="2681099"/>
                  <a:pt x="2090057" y="2647043"/>
                </a:cubicBezTo>
                <a:cubicBezTo>
                  <a:pt x="2111422" y="2422704"/>
                  <a:pt x="2046629" y="2482471"/>
                  <a:pt x="2148114" y="2414814"/>
                </a:cubicBezTo>
                <a:cubicBezTo>
                  <a:pt x="2172305" y="2347081"/>
                  <a:pt x="2215848" y="2289024"/>
                  <a:pt x="2235200" y="2240643"/>
                </a:cubicBezTo>
                <a:cubicBezTo>
                  <a:pt x="2254552" y="2192262"/>
                  <a:pt x="2251611" y="2162377"/>
                  <a:pt x="2264228" y="2124528"/>
                </a:cubicBezTo>
                <a:lnTo>
                  <a:pt x="2293257" y="2037443"/>
                </a:lnTo>
                <a:cubicBezTo>
                  <a:pt x="2288419" y="1829405"/>
                  <a:pt x="2286040" y="1621295"/>
                  <a:pt x="2278743" y="1413328"/>
                </a:cubicBezTo>
                <a:cubicBezTo>
                  <a:pt x="2271183" y="1197873"/>
                  <a:pt x="2264229" y="1142395"/>
                  <a:pt x="2278743" y="1064986"/>
                </a:cubicBezTo>
                <a:cubicBezTo>
                  <a:pt x="2293257" y="987577"/>
                  <a:pt x="2339219" y="982738"/>
                  <a:pt x="2365828" y="948871"/>
                </a:cubicBezTo>
                <a:cubicBezTo>
                  <a:pt x="2392438" y="915004"/>
                  <a:pt x="2366319" y="969904"/>
                  <a:pt x="2438400" y="861786"/>
                </a:cubicBezTo>
                <a:cubicBezTo>
                  <a:pt x="2463946" y="785146"/>
                  <a:pt x="2444428" y="830972"/>
                  <a:pt x="2510971" y="731157"/>
                </a:cubicBezTo>
                <a:cubicBezTo>
                  <a:pt x="2520647" y="716643"/>
                  <a:pt x="2525486" y="697290"/>
                  <a:pt x="2540000" y="687614"/>
                </a:cubicBezTo>
                <a:lnTo>
                  <a:pt x="2499107" y="686731"/>
                </a:lnTo>
                <a:cubicBezTo>
                  <a:pt x="2444225" y="698902"/>
                  <a:pt x="2312182" y="756372"/>
                  <a:pt x="2229757" y="784452"/>
                </a:cubicBezTo>
                <a:cubicBezTo>
                  <a:pt x="2147332" y="812532"/>
                  <a:pt x="2076375" y="841073"/>
                  <a:pt x="2004559" y="855209"/>
                </a:cubicBezTo>
                <a:cubicBezTo>
                  <a:pt x="1932744" y="869345"/>
                  <a:pt x="1818216" y="874108"/>
                  <a:pt x="1798864" y="869270"/>
                </a:cubicBezTo>
                <a:cubicBezTo>
                  <a:pt x="1767416" y="852337"/>
                  <a:pt x="1655422" y="851580"/>
                  <a:pt x="1572985" y="844096"/>
                </a:cubicBezTo>
                <a:cubicBezTo>
                  <a:pt x="1490549" y="836612"/>
                  <a:pt x="1388949" y="844436"/>
                  <a:pt x="1304245" y="824366"/>
                </a:cubicBezTo>
                <a:cubicBezTo>
                  <a:pt x="1219541" y="804296"/>
                  <a:pt x="1124851" y="743703"/>
                  <a:pt x="1064759" y="723673"/>
                </a:cubicBezTo>
                <a:cubicBezTo>
                  <a:pt x="995676" y="677617"/>
                  <a:pt x="1003338" y="605707"/>
                  <a:pt x="963159" y="546781"/>
                </a:cubicBezTo>
                <a:cubicBezTo>
                  <a:pt x="922980" y="487855"/>
                  <a:pt x="864714" y="437111"/>
                  <a:pt x="823685" y="370114"/>
                </a:cubicBezTo>
                <a:cubicBezTo>
                  <a:pt x="782656" y="303117"/>
                  <a:pt x="760531" y="173827"/>
                  <a:pt x="716988" y="144798"/>
                </a:cubicBezTo>
                <a:cubicBezTo>
                  <a:pt x="691512" y="124539"/>
                  <a:pt x="696383" y="30843"/>
                  <a:pt x="659946" y="0"/>
                </a:cubicBezTo>
              </a:path>
            </a:pathLst>
          </a:custGeom>
          <a:solidFill>
            <a:srgbClr val="21972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A505DF-04D7-4547-B89A-1C36C8A2B552}"/>
              </a:ext>
            </a:extLst>
          </p:cNvPr>
          <p:cNvCxnSpPr>
            <a:cxnSpLocks/>
            <a:endCxn id="39" idx="43"/>
          </p:cNvCxnSpPr>
          <p:nvPr/>
        </p:nvCxnSpPr>
        <p:spPr>
          <a:xfrm>
            <a:off x="1254919" y="904008"/>
            <a:ext cx="1126901" cy="407228"/>
          </a:xfrm>
          <a:prstGeom prst="line">
            <a:avLst/>
          </a:prstGeom>
          <a:ln w="28575" cap="rnd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8CAB74-82FE-410E-AA2F-57464362AB3F}"/>
              </a:ext>
            </a:extLst>
          </p:cNvPr>
          <p:cNvCxnSpPr>
            <a:cxnSpLocks/>
            <a:stCxn id="39" idx="43"/>
            <a:endCxn id="39" idx="46"/>
          </p:cNvCxnSpPr>
          <p:nvPr/>
        </p:nvCxnSpPr>
        <p:spPr>
          <a:xfrm flipH="1">
            <a:off x="2064714" y="1311236"/>
            <a:ext cx="317106" cy="99255"/>
          </a:xfrm>
          <a:prstGeom prst="line">
            <a:avLst/>
          </a:prstGeom>
          <a:noFill/>
          <a:ln w="254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1F5EFD-32FF-4EC5-9F72-E9A0B9DCEFC6}"/>
              </a:ext>
            </a:extLst>
          </p:cNvPr>
          <p:cNvCxnSpPr>
            <a:cxnSpLocks/>
            <a:stCxn id="39" idx="46"/>
            <a:endCxn id="39" idx="48"/>
          </p:cNvCxnSpPr>
          <p:nvPr/>
        </p:nvCxnSpPr>
        <p:spPr>
          <a:xfrm flipH="1" flipV="1">
            <a:off x="1809121" y="1403910"/>
            <a:ext cx="255593" cy="6581"/>
          </a:xfrm>
          <a:prstGeom prst="line">
            <a:avLst/>
          </a:prstGeom>
          <a:noFill/>
          <a:ln w="254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94E8A7A-FBF1-4524-B02A-740EF6D58C2C}"/>
              </a:ext>
            </a:extLst>
          </p:cNvPr>
          <p:cNvCxnSpPr>
            <a:cxnSpLocks/>
            <a:stCxn id="39" idx="49"/>
            <a:endCxn id="39" idx="48"/>
          </p:cNvCxnSpPr>
          <p:nvPr/>
        </p:nvCxnSpPr>
        <p:spPr>
          <a:xfrm>
            <a:off x="1649964" y="1392225"/>
            <a:ext cx="159157" cy="11685"/>
          </a:xfrm>
          <a:prstGeom prst="line">
            <a:avLst/>
          </a:prstGeom>
          <a:noFill/>
          <a:ln w="254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D97497E-6362-427D-A9A4-365BCD326A75}"/>
              </a:ext>
            </a:extLst>
          </p:cNvPr>
          <p:cNvCxnSpPr>
            <a:cxnSpLocks/>
            <a:stCxn id="39" idx="50"/>
            <a:endCxn id="39" idx="49"/>
          </p:cNvCxnSpPr>
          <p:nvPr/>
        </p:nvCxnSpPr>
        <p:spPr>
          <a:xfrm>
            <a:off x="1508133" y="1332591"/>
            <a:ext cx="141831" cy="59634"/>
          </a:xfrm>
          <a:prstGeom prst="line">
            <a:avLst/>
          </a:prstGeom>
          <a:noFill/>
          <a:ln w="254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6D7EE7-BADE-43B1-BF99-3E4EC78542DD}"/>
              </a:ext>
            </a:extLst>
          </p:cNvPr>
          <p:cNvCxnSpPr>
            <a:cxnSpLocks/>
            <a:stCxn id="39" idx="50"/>
            <a:endCxn id="39" idx="52"/>
          </p:cNvCxnSpPr>
          <p:nvPr/>
        </p:nvCxnSpPr>
        <p:spPr>
          <a:xfrm flipH="1" flipV="1">
            <a:off x="1365361" y="1123202"/>
            <a:ext cx="142772" cy="209389"/>
          </a:xfrm>
          <a:prstGeom prst="line">
            <a:avLst/>
          </a:prstGeom>
          <a:noFill/>
          <a:ln w="254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51B026-8369-4EB3-A070-A06C40D48526}"/>
              </a:ext>
            </a:extLst>
          </p:cNvPr>
          <p:cNvCxnSpPr>
            <a:cxnSpLocks/>
            <a:stCxn id="39" idx="52"/>
          </p:cNvCxnSpPr>
          <p:nvPr/>
        </p:nvCxnSpPr>
        <p:spPr>
          <a:xfrm flipH="1" flipV="1">
            <a:off x="1254919" y="904008"/>
            <a:ext cx="110442" cy="219194"/>
          </a:xfrm>
          <a:prstGeom prst="line">
            <a:avLst/>
          </a:prstGeom>
          <a:noFill/>
          <a:ln w="254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4CEDD0-DF8F-42FA-A468-0BC320028264}"/>
                  </a:ext>
                </a:extLst>
              </p:cNvPr>
              <p:cNvSpPr txBox="1"/>
              <p:nvPr/>
            </p:nvSpPr>
            <p:spPr>
              <a:xfrm>
                <a:off x="959571" y="762620"/>
                <a:ext cx="3325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4CEDD0-DF8F-42FA-A468-0BC320028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71" y="762620"/>
                <a:ext cx="332509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B0B7BC-6BCF-453A-BA5C-4AB92EDF2EB8}"/>
                  </a:ext>
                </a:extLst>
              </p:cNvPr>
              <p:cNvSpPr txBox="1"/>
              <p:nvPr/>
            </p:nvSpPr>
            <p:spPr>
              <a:xfrm>
                <a:off x="2381471" y="1161964"/>
                <a:ext cx="332509" cy="25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B0B7BC-6BCF-453A-BA5C-4AB92EDF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71" y="1161964"/>
                <a:ext cx="332509" cy="25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E410C63-8565-4BEC-BB89-1E6013779A0E}"/>
              </a:ext>
            </a:extLst>
          </p:cNvPr>
          <p:cNvSpPr/>
          <p:nvPr/>
        </p:nvSpPr>
        <p:spPr>
          <a:xfrm>
            <a:off x="2364105" y="1287463"/>
            <a:ext cx="46767" cy="4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CA4452-D1B8-45C2-899C-C43A45EC1AF0}"/>
              </a:ext>
            </a:extLst>
          </p:cNvPr>
          <p:cNvSpPr/>
          <p:nvPr/>
        </p:nvSpPr>
        <p:spPr>
          <a:xfrm>
            <a:off x="1234401" y="886507"/>
            <a:ext cx="46767" cy="4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1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McConachie, Dale</cp:lastModifiedBy>
  <cp:revision>5</cp:revision>
  <dcterms:created xsi:type="dcterms:W3CDTF">2018-03-28T03:13:02Z</dcterms:created>
  <dcterms:modified xsi:type="dcterms:W3CDTF">2018-03-29T20:05:36Z</dcterms:modified>
</cp:coreProperties>
</file>