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2128163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612" y="2693671"/>
            <a:ext cx="18808939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021" y="8644891"/>
            <a:ext cx="16596122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3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35468" y="876300"/>
            <a:ext cx="477138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1313" y="876300"/>
            <a:ext cx="14037553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87" y="4103375"/>
            <a:ext cx="19085541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87" y="11014715"/>
            <a:ext cx="19085541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311" y="4381500"/>
            <a:ext cx="9404469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2383" y="4381500"/>
            <a:ext cx="9404469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876304"/>
            <a:ext cx="19085541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196" y="4034791"/>
            <a:ext cx="936124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196" y="6012180"/>
            <a:ext cx="9361249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02384" y="4034791"/>
            <a:ext cx="94073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02384" y="6012180"/>
            <a:ext cx="9407351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1097280"/>
            <a:ext cx="713690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351" y="2369824"/>
            <a:ext cx="11202383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193" y="4937760"/>
            <a:ext cx="713690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1097280"/>
            <a:ext cx="713690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07351" y="2369824"/>
            <a:ext cx="11202383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193" y="4937760"/>
            <a:ext cx="713690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1311" y="876304"/>
            <a:ext cx="19085541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311" y="4381500"/>
            <a:ext cx="19085541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1311" y="15255244"/>
            <a:ext cx="497883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29954" y="15255244"/>
            <a:ext cx="746825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28015" y="15255244"/>
            <a:ext cx="497883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F6BA67-F668-434D-BEED-404AE0EC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9" r="8285"/>
          <a:stretch/>
        </p:blipFill>
        <p:spPr>
          <a:xfrm>
            <a:off x="14824297" y="7979580"/>
            <a:ext cx="7315201" cy="7288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838EE-F8E2-4519-B1C7-90128AE7B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4" r="12680"/>
          <a:stretch/>
        </p:blipFill>
        <p:spPr>
          <a:xfrm>
            <a:off x="7412148" y="7952511"/>
            <a:ext cx="7315201" cy="7315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DCA82-BE04-4720-99BF-85E770A001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8" r="12599"/>
          <a:stretch/>
        </p:blipFill>
        <p:spPr>
          <a:xfrm>
            <a:off x="-11400" y="7960503"/>
            <a:ext cx="7315201" cy="7311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2988E7-1B1D-4D96-AB80-8696A52A6C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9" r="16382" b="9053"/>
          <a:stretch/>
        </p:blipFill>
        <p:spPr>
          <a:xfrm>
            <a:off x="14812961" y="0"/>
            <a:ext cx="7315201" cy="7297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C352F0-3FD7-467A-BF06-026CCFE8EE7E}"/>
              </a:ext>
            </a:extLst>
          </p:cNvPr>
          <p:cNvSpPr txBox="1"/>
          <p:nvPr/>
        </p:nvSpPr>
        <p:spPr>
          <a:xfrm>
            <a:off x="0" y="7315203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1: Initial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B7194-19A6-45F2-82E3-5FEA3B4CCEA5}"/>
              </a:ext>
            </a:extLst>
          </p:cNvPr>
          <p:cNvSpPr txBox="1"/>
          <p:nvPr/>
        </p:nvSpPr>
        <p:spPr>
          <a:xfrm>
            <a:off x="-1" y="1527673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4: Path execution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E2998-5BBD-4101-8816-001699A9D389}"/>
              </a:ext>
            </a:extLst>
          </p:cNvPr>
          <p:cNvSpPr txBox="1"/>
          <p:nvPr/>
        </p:nvSpPr>
        <p:spPr>
          <a:xfrm>
            <a:off x="7412185" y="7306181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2: Deadlock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CC6DC-3355-441A-B25A-70EE96D1167E}"/>
              </a:ext>
            </a:extLst>
          </p:cNvPr>
          <p:cNvSpPr txBox="1"/>
          <p:nvPr/>
        </p:nvSpPr>
        <p:spPr>
          <a:xfrm>
            <a:off x="7412185" y="15267713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5: Path finished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4B3A9-EAB1-4D76-8AAF-730E92F9FA63}"/>
              </a:ext>
            </a:extLst>
          </p:cNvPr>
          <p:cNvSpPr txBox="1"/>
          <p:nvPr/>
        </p:nvSpPr>
        <p:spPr>
          <a:xfrm>
            <a:off x="14824364" y="7315204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3: Planned path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040115-1BA0-453A-BE8A-8F64A98DC460}"/>
              </a:ext>
            </a:extLst>
          </p:cNvPr>
          <p:cNvSpPr txBox="1"/>
          <p:nvPr/>
        </p:nvSpPr>
        <p:spPr>
          <a:xfrm>
            <a:off x="14824362" y="15267713"/>
            <a:ext cx="731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6: State reached by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D10E7-C6A3-4238-99BD-30A7728C4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-9025"/>
            <a:ext cx="7315200" cy="731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1AD0D-DFCB-47B7-BB0C-FE268433EB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70" y="-18042"/>
            <a:ext cx="7315200" cy="731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BED22-CC19-42B7-B216-CF620E2D5B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3957"/>
          <a:stretch/>
        </p:blipFill>
        <p:spPr>
          <a:xfrm>
            <a:off x="7412166" y="563"/>
            <a:ext cx="7312307" cy="65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8</cp:revision>
  <dcterms:created xsi:type="dcterms:W3CDTF">2017-07-01T00:12:35Z</dcterms:created>
  <dcterms:modified xsi:type="dcterms:W3CDTF">2018-07-23T08:48:55Z</dcterms:modified>
</cp:coreProperties>
</file>