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2128163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D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9612" y="2693671"/>
            <a:ext cx="18808939" cy="573024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6021" y="8644891"/>
            <a:ext cx="16596122" cy="3973829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CEF6-1589-4BC6-A238-D1CB321C62E6}" type="datetimeFigureOut">
              <a:rPr lang="en-US" smtClean="0"/>
              <a:t>2018-07-23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26DC-FA67-4ADB-B56F-9831C8F9A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CEF6-1589-4BC6-A238-D1CB321C62E6}" type="datetimeFigureOut">
              <a:rPr lang="en-US" smtClean="0"/>
              <a:t>2018-07-23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26DC-FA67-4ADB-B56F-9831C8F9A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3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835468" y="876300"/>
            <a:ext cx="4771385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1313" y="876300"/>
            <a:ext cx="14037553" cy="139484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CEF6-1589-4BC6-A238-D1CB321C62E6}" type="datetimeFigureOut">
              <a:rPr lang="en-US" smtClean="0"/>
              <a:t>2018-07-23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26DC-FA67-4ADB-B56F-9831C8F9A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6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CEF6-1589-4BC6-A238-D1CB321C62E6}" type="datetimeFigureOut">
              <a:rPr lang="en-US" smtClean="0"/>
              <a:t>2018-07-23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26DC-FA67-4ADB-B56F-9831C8F9A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787" y="4103375"/>
            <a:ext cx="19085541" cy="6846569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9787" y="11014715"/>
            <a:ext cx="19085541" cy="3600449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CEF6-1589-4BC6-A238-D1CB321C62E6}" type="datetimeFigureOut">
              <a:rPr lang="en-US" smtClean="0"/>
              <a:t>2018-07-23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26DC-FA67-4ADB-B56F-9831C8F9A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4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1311" y="4381500"/>
            <a:ext cx="9404469" cy="104432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2383" y="4381500"/>
            <a:ext cx="9404469" cy="104432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CEF6-1589-4BC6-A238-D1CB321C62E6}" type="datetimeFigureOut">
              <a:rPr lang="en-US" smtClean="0"/>
              <a:t>2018-07-23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26DC-FA67-4ADB-B56F-9831C8F9A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193" y="876304"/>
            <a:ext cx="19085541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196" y="4034791"/>
            <a:ext cx="9361249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196" y="6012180"/>
            <a:ext cx="9361249" cy="88430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202384" y="4034791"/>
            <a:ext cx="9407351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202384" y="6012180"/>
            <a:ext cx="9407351" cy="88430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CEF6-1589-4BC6-A238-D1CB321C62E6}" type="datetimeFigureOut">
              <a:rPr lang="en-US" smtClean="0"/>
              <a:t>2018-07-23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26DC-FA67-4ADB-B56F-9831C8F9A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8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CEF6-1589-4BC6-A238-D1CB321C62E6}" type="datetimeFigureOut">
              <a:rPr lang="en-US" smtClean="0"/>
              <a:t>2018-07-23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26DC-FA67-4ADB-B56F-9831C8F9A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3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CEF6-1589-4BC6-A238-D1CB321C62E6}" type="datetimeFigureOut">
              <a:rPr lang="en-US" smtClean="0"/>
              <a:t>2018-07-23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26DC-FA67-4ADB-B56F-9831C8F9A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193" y="1097280"/>
            <a:ext cx="7136909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351" y="2369824"/>
            <a:ext cx="11202383" cy="116967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193" y="4937760"/>
            <a:ext cx="7136909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CEF6-1589-4BC6-A238-D1CB321C62E6}" type="datetimeFigureOut">
              <a:rPr lang="en-US" smtClean="0"/>
              <a:t>2018-07-23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26DC-FA67-4ADB-B56F-9831C8F9A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9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193" y="1097280"/>
            <a:ext cx="7136909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407351" y="2369824"/>
            <a:ext cx="11202383" cy="116967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193" y="4937760"/>
            <a:ext cx="7136909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CEF6-1589-4BC6-A238-D1CB321C62E6}" type="datetimeFigureOut">
              <a:rPr lang="en-US" smtClean="0"/>
              <a:t>2018-07-23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26DC-FA67-4ADB-B56F-9831C8F9A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0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1311" y="876304"/>
            <a:ext cx="19085541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1311" y="4381500"/>
            <a:ext cx="19085541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1311" y="15255244"/>
            <a:ext cx="4978837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FCEF6-1589-4BC6-A238-D1CB321C62E6}" type="datetimeFigureOut">
              <a:rPr lang="en-US" smtClean="0"/>
              <a:t>2018-07-23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29954" y="15255244"/>
            <a:ext cx="7468255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628015" y="15255244"/>
            <a:ext cx="4978837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C26DC-FA67-4ADB-B56F-9831C8F9A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5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D9B36EC-7FB9-42AF-8E71-CDC492ED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4603"/>
            <a:ext cx="4370832" cy="4370832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1A08F1DD-E94C-48D7-9E06-B22719149539}"/>
              </a:ext>
            </a:extLst>
          </p:cNvPr>
          <p:cNvGrpSpPr/>
          <p:nvPr/>
        </p:nvGrpSpPr>
        <p:grpSpPr>
          <a:xfrm>
            <a:off x="0" y="4369552"/>
            <a:ext cx="22129443" cy="646331"/>
            <a:chOff x="-1280" y="4380785"/>
            <a:chExt cx="22129443" cy="64633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78CA45F-3E02-4699-98F2-C4FE560A964E}"/>
                </a:ext>
              </a:extLst>
            </p:cNvPr>
            <p:cNvSpPr txBox="1"/>
            <p:nvPr/>
          </p:nvSpPr>
          <p:spPr>
            <a:xfrm>
              <a:off x="4315648" y="4380785"/>
              <a:ext cx="43708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2: Potential fields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9494382-FAA9-43B6-8B63-7E530D6C4413}"/>
                </a:ext>
              </a:extLst>
            </p:cNvPr>
            <p:cNvSpPr txBox="1"/>
            <p:nvPr/>
          </p:nvSpPr>
          <p:spPr>
            <a:xfrm>
              <a:off x="-1280" y="4380785"/>
              <a:ext cx="43708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1: Initial state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4003858-B447-4698-894A-29F7E4346AAB}"/>
                </a:ext>
              </a:extLst>
            </p:cNvPr>
            <p:cNvSpPr txBox="1"/>
            <p:nvPr/>
          </p:nvSpPr>
          <p:spPr>
            <a:xfrm>
              <a:off x="8817303" y="4380785"/>
              <a:ext cx="43708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3: Deadlock prediction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12FD783-1529-4EF7-804C-2AE69FBB3162}"/>
                </a:ext>
              </a:extLst>
            </p:cNvPr>
            <p:cNvSpPr txBox="1"/>
            <p:nvPr/>
          </p:nvSpPr>
          <p:spPr>
            <a:xfrm>
              <a:off x="13317679" y="4380785"/>
              <a:ext cx="43708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4: Planned path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701396-2D83-49F1-8F61-DBD0777FF9B7}"/>
                </a:ext>
              </a:extLst>
            </p:cNvPr>
            <p:cNvSpPr txBox="1"/>
            <p:nvPr/>
          </p:nvSpPr>
          <p:spPr>
            <a:xfrm>
              <a:off x="17757331" y="4380785"/>
              <a:ext cx="43708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5: Path finished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4593F15-D003-4E81-9C4E-A62E1C011AE3}"/>
              </a:ext>
            </a:extLst>
          </p:cNvPr>
          <p:cNvGrpSpPr/>
          <p:nvPr/>
        </p:nvGrpSpPr>
        <p:grpSpPr>
          <a:xfrm>
            <a:off x="0" y="9385435"/>
            <a:ext cx="22129443" cy="646331"/>
            <a:chOff x="-1280" y="4380785"/>
            <a:chExt cx="22129443" cy="64633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DE2D10C-D505-4698-BD24-F1FD699597CC}"/>
                </a:ext>
              </a:extLst>
            </p:cNvPr>
            <p:cNvSpPr txBox="1"/>
            <p:nvPr/>
          </p:nvSpPr>
          <p:spPr>
            <a:xfrm>
              <a:off x="4315648" y="4380785"/>
              <a:ext cx="43708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7: Planned path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127233C-4416-4E3D-BA58-D56C22392242}"/>
                </a:ext>
              </a:extLst>
            </p:cNvPr>
            <p:cNvSpPr txBox="1"/>
            <p:nvPr/>
          </p:nvSpPr>
          <p:spPr>
            <a:xfrm>
              <a:off x="-1280" y="4380785"/>
              <a:ext cx="43708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6: Deadlock prediction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0B44665-CA30-4722-878B-60933AA8D9F9}"/>
                </a:ext>
              </a:extLst>
            </p:cNvPr>
            <p:cNvSpPr txBox="1"/>
            <p:nvPr/>
          </p:nvSpPr>
          <p:spPr>
            <a:xfrm>
              <a:off x="8817303" y="4380785"/>
              <a:ext cx="43708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8: Path execution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AC79F75-3669-4A86-8D52-ADB9ACED4A6A}"/>
                </a:ext>
              </a:extLst>
            </p:cNvPr>
            <p:cNvSpPr txBox="1"/>
            <p:nvPr/>
          </p:nvSpPr>
          <p:spPr>
            <a:xfrm>
              <a:off x="13317679" y="4380785"/>
              <a:ext cx="43708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9: Path finished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4504D7C-517B-48F0-9083-4BECEDA7445E}"/>
                </a:ext>
              </a:extLst>
            </p:cNvPr>
            <p:cNvSpPr txBox="1"/>
            <p:nvPr/>
          </p:nvSpPr>
          <p:spPr>
            <a:xfrm>
              <a:off x="17757331" y="4380785"/>
              <a:ext cx="43708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10: Task finished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4F9F4F7-9EF6-4EED-A437-9AC4FBAC0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725" y="-2560"/>
            <a:ext cx="4370832" cy="43708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5B4E69-74B4-4E2B-8ECF-0E36532AFF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0087" y="-2560"/>
            <a:ext cx="4370832" cy="43708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98FFA5-C951-40A0-BE30-523457FBAE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450" y="-2560"/>
            <a:ext cx="4370832" cy="43708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6BD38D-16EF-4865-B00A-6B23338235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333" y="5014603"/>
            <a:ext cx="4370832" cy="43708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7EABE59-152B-452A-AB80-9A672E0E95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666" y="5014603"/>
            <a:ext cx="4370832" cy="43708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DB6AE23-A75B-4C66-8430-97032B1AEE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999" y="5014603"/>
            <a:ext cx="4370832" cy="43708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147D1B8-C250-408D-8D2D-FEBE034500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7331" y="5014603"/>
            <a:ext cx="4370832" cy="437083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5B01D8C-3775-47C2-83FA-51D93274D7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60"/>
            <a:ext cx="4370832" cy="437083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BB79963-9E49-4653-B624-9EB87F3929C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62" y="-2560"/>
            <a:ext cx="4370832" cy="437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0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40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Dale McConachie</dc:creator>
  <cp:lastModifiedBy>Dale McConachie</cp:lastModifiedBy>
  <cp:revision>5</cp:revision>
  <dcterms:created xsi:type="dcterms:W3CDTF">2017-07-01T05:35:18Z</dcterms:created>
  <dcterms:modified xsi:type="dcterms:W3CDTF">2018-07-23T09:04:52Z</dcterms:modified>
</cp:coreProperties>
</file>