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2128163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6" d="100"/>
          <a:sy n="46" d="100"/>
        </p:scale>
        <p:origin x="3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612" y="4040507"/>
            <a:ext cx="18808939" cy="8595360"/>
          </a:xfrm>
        </p:spPr>
        <p:txBody>
          <a:bodyPr anchor="b"/>
          <a:lstStyle>
            <a:lvl1pPr algn="ctr">
              <a:defRPr sz="14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021" y="12967337"/>
            <a:ext cx="16596122" cy="5960743"/>
          </a:xfrm>
        </p:spPr>
        <p:txBody>
          <a:bodyPr/>
          <a:lstStyle>
            <a:lvl1pPr marL="0" indent="0" algn="ctr">
              <a:buNone/>
              <a:defRPr sz="5808"/>
            </a:lvl1pPr>
            <a:lvl2pPr marL="1106424" indent="0" algn="ctr">
              <a:buNone/>
              <a:defRPr sz="4840"/>
            </a:lvl2pPr>
            <a:lvl3pPr marL="2212848" indent="0" algn="ctr">
              <a:buNone/>
              <a:defRPr sz="4356"/>
            </a:lvl3pPr>
            <a:lvl4pPr marL="3319272" indent="0" algn="ctr">
              <a:buNone/>
              <a:defRPr sz="3872"/>
            </a:lvl4pPr>
            <a:lvl5pPr marL="4425696" indent="0" algn="ctr">
              <a:buNone/>
              <a:defRPr sz="3872"/>
            </a:lvl5pPr>
            <a:lvl6pPr marL="5532120" indent="0" algn="ctr">
              <a:buNone/>
              <a:defRPr sz="3872"/>
            </a:lvl6pPr>
            <a:lvl7pPr marL="6638544" indent="0" algn="ctr">
              <a:buNone/>
              <a:defRPr sz="3872"/>
            </a:lvl7pPr>
            <a:lvl8pPr marL="7744968" indent="0" algn="ctr">
              <a:buNone/>
              <a:defRPr sz="3872"/>
            </a:lvl8pPr>
            <a:lvl9pPr marL="8851392" indent="0" algn="ctr">
              <a:buNone/>
              <a:defRPr sz="38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35468" y="1314450"/>
            <a:ext cx="4771385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1313" y="1314450"/>
            <a:ext cx="14037553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87" y="6155062"/>
            <a:ext cx="19085541" cy="10269853"/>
          </a:xfrm>
        </p:spPr>
        <p:txBody>
          <a:bodyPr anchor="b"/>
          <a:lstStyle>
            <a:lvl1pPr>
              <a:defRPr sz="14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87" y="16522072"/>
            <a:ext cx="19085541" cy="5400673"/>
          </a:xfrm>
        </p:spPr>
        <p:txBody>
          <a:bodyPr/>
          <a:lstStyle>
            <a:lvl1pPr marL="0" indent="0">
              <a:buNone/>
              <a:defRPr sz="5808">
                <a:solidFill>
                  <a:schemeClr val="tx1"/>
                </a:solidFill>
              </a:defRPr>
            </a:lvl1pPr>
            <a:lvl2pPr marL="1106424" indent="0">
              <a:buNone/>
              <a:defRPr sz="4840">
                <a:solidFill>
                  <a:schemeClr val="tx1">
                    <a:tint val="75000"/>
                  </a:schemeClr>
                </a:solidFill>
              </a:defRPr>
            </a:lvl2pPr>
            <a:lvl3pPr marL="2212848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3pPr>
            <a:lvl4pPr marL="3319272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4pPr>
            <a:lvl5pPr marL="4425696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5pPr>
            <a:lvl6pPr marL="5532120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6pPr>
            <a:lvl7pPr marL="6638544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7pPr>
            <a:lvl8pPr marL="7744968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8pPr>
            <a:lvl9pPr marL="8851392" indent="0">
              <a:buNone/>
              <a:defRPr sz="38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311" y="6572250"/>
            <a:ext cx="9404469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2383" y="6572250"/>
            <a:ext cx="9404469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314455"/>
            <a:ext cx="19085541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196" y="6052187"/>
            <a:ext cx="9361249" cy="2966083"/>
          </a:xfrm>
        </p:spPr>
        <p:txBody>
          <a:bodyPr anchor="b"/>
          <a:lstStyle>
            <a:lvl1pPr marL="0" indent="0">
              <a:buNone/>
              <a:defRPr sz="5808" b="1"/>
            </a:lvl1pPr>
            <a:lvl2pPr marL="1106424" indent="0">
              <a:buNone/>
              <a:defRPr sz="4840" b="1"/>
            </a:lvl2pPr>
            <a:lvl3pPr marL="2212848" indent="0">
              <a:buNone/>
              <a:defRPr sz="4356" b="1"/>
            </a:lvl3pPr>
            <a:lvl4pPr marL="3319272" indent="0">
              <a:buNone/>
              <a:defRPr sz="3872" b="1"/>
            </a:lvl4pPr>
            <a:lvl5pPr marL="4425696" indent="0">
              <a:buNone/>
              <a:defRPr sz="3872" b="1"/>
            </a:lvl5pPr>
            <a:lvl6pPr marL="5532120" indent="0">
              <a:buNone/>
              <a:defRPr sz="3872" b="1"/>
            </a:lvl6pPr>
            <a:lvl7pPr marL="6638544" indent="0">
              <a:buNone/>
              <a:defRPr sz="3872" b="1"/>
            </a:lvl7pPr>
            <a:lvl8pPr marL="7744968" indent="0">
              <a:buNone/>
              <a:defRPr sz="3872" b="1"/>
            </a:lvl8pPr>
            <a:lvl9pPr marL="8851392" indent="0">
              <a:buNone/>
              <a:defRPr sz="38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196" y="9018270"/>
            <a:ext cx="9361249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02384" y="6052187"/>
            <a:ext cx="9407351" cy="2966083"/>
          </a:xfrm>
        </p:spPr>
        <p:txBody>
          <a:bodyPr anchor="b"/>
          <a:lstStyle>
            <a:lvl1pPr marL="0" indent="0">
              <a:buNone/>
              <a:defRPr sz="5808" b="1"/>
            </a:lvl1pPr>
            <a:lvl2pPr marL="1106424" indent="0">
              <a:buNone/>
              <a:defRPr sz="4840" b="1"/>
            </a:lvl2pPr>
            <a:lvl3pPr marL="2212848" indent="0">
              <a:buNone/>
              <a:defRPr sz="4356" b="1"/>
            </a:lvl3pPr>
            <a:lvl4pPr marL="3319272" indent="0">
              <a:buNone/>
              <a:defRPr sz="3872" b="1"/>
            </a:lvl4pPr>
            <a:lvl5pPr marL="4425696" indent="0">
              <a:buNone/>
              <a:defRPr sz="3872" b="1"/>
            </a:lvl5pPr>
            <a:lvl6pPr marL="5532120" indent="0">
              <a:buNone/>
              <a:defRPr sz="3872" b="1"/>
            </a:lvl6pPr>
            <a:lvl7pPr marL="6638544" indent="0">
              <a:buNone/>
              <a:defRPr sz="3872" b="1"/>
            </a:lvl7pPr>
            <a:lvl8pPr marL="7744968" indent="0">
              <a:buNone/>
              <a:defRPr sz="3872" b="1"/>
            </a:lvl8pPr>
            <a:lvl9pPr marL="8851392" indent="0">
              <a:buNone/>
              <a:defRPr sz="38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02384" y="9018270"/>
            <a:ext cx="9407351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645920"/>
            <a:ext cx="7136909" cy="5760720"/>
          </a:xfrm>
        </p:spPr>
        <p:txBody>
          <a:bodyPr anchor="b"/>
          <a:lstStyle>
            <a:lvl1pPr>
              <a:defRPr sz="7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351" y="3554735"/>
            <a:ext cx="11202383" cy="17545050"/>
          </a:xfrm>
        </p:spPr>
        <p:txBody>
          <a:bodyPr/>
          <a:lstStyle>
            <a:lvl1pPr>
              <a:defRPr sz="7744"/>
            </a:lvl1pPr>
            <a:lvl2pPr>
              <a:defRPr sz="6776"/>
            </a:lvl2pPr>
            <a:lvl3pPr>
              <a:defRPr sz="5808"/>
            </a:lvl3pPr>
            <a:lvl4pPr>
              <a:defRPr sz="4840"/>
            </a:lvl4pPr>
            <a:lvl5pPr>
              <a:defRPr sz="4840"/>
            </a:lvl5pPr>
            <a:lvl6pPr>
              <a:defRPr sz="4840"/>
            </a:lvl6pPr>
            <a:lvl7pPr>
              <a:defRPr sz="4840"/>
            </a:lvl7pPr>
            <a:lvl8pPr>
              <a:defRPr sz="4840"/>
            </a:lvl8pPr>
            <a:lvl9pPr>
              <a:defRPr sz="4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7406640"/>
            <a:ext cx="7136909" cy="13721717"/>
          </a:xfrm>
        </p:spPr>
        <p:txBody>
          <a:bodyPr/>
          <a:lstStyle>
            <a:lvl1pPr marL="0" indent="0">
              <a:buNone/>
              <a:defRPr sz="3872"/>
            </a:lvl1pPr>
            <a:lvl2pPr marL="1106424" indent="0">
              <a:buNone/>
              <a:defRPr sz="3388"/>
            </a:lvl2pPr>
            <a:lvl3pPr marL="2212848" indent="0">
              <a:buNone/>
              <a:defRPr sz="2904"/>
            </a:lvl3pPr>
            <a:lvl4pPr marL="3319272" indent="0">
              <a:buNone/>
              <a:defRPr sz="2420"/>
            </a:lvl4pPr>
            <a:lvl5pPr marL="4425696" indent="0">
              <a:buNone/>
              <a:defRPr sz="2420"/>
            </a:lvl5pPr>
            <a:lvl6pPr marL="5532120" indent="0">
              <a:buNone/>
              <a:defRPr sz="2420"/>
            </a:lvl6pPr>
            <a:lvl7pPr marL="6638544" indent="0">
              <a:buNone/>
              <a:defRPr sz="2420"/>
            </a:lvl7pPr>
            <a:lvl8pPr marL="7744968" indent="0">
              <a:buNone/>
              <a:defRPr sz="2420"/>
            </a:lvl8pPr>
            <a:lvl9pPr marL="8851392" indent="0">
              <a:buNone/>
              <a:defRPr sz="2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645920"/>
            <a:ext cx="7136909" cy="5760720"/>
          </a:xfrm>
        </p:spPr>
        <p:txBody>
          <a:bodyPr anchor="b"/>
          <a:lstStyle>
            <a:lvl1pPr>
              <a:defRPr sz="7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07351" y="3554735"/>
            <a:ext cx="11202383" cy="17545050"/>
          </a:xfrm>
        </p:spPr>
        <p:txBody>
          <a:bodyPr anchor="t"/>
          <a:lstStyle>
            <a:lvl1pPr marL="0" indent="0">
              <a:buNone/>
              <a:defRPr sz="7744"/>
            </a:lvl1pPr>
            <a:lvl2pPr marL="1106424" indent="0">
              <a:buNone/>
              <a:defRPr sz="6776"/>
            </a:lvl2pPr>
            <a:lvl3pPr marL="2212848" indent="0">
              <a:buNone/>
              <a:defRPr sz="5808"/>
            </a:lvl3pPr>
            <a:lvl4pPr marL="3319272" indent="0">
              <a:buNone/>
              <a:defRPr sz="4840"/>
            </a:lvl4pPr>
            <a:lvl5pPr marL="4425696" indent="0">
              <a:buNone/>
              <a:defRPr sz="4840"/>
            </a:lvl5pPr>
            <a:lvl6pPr marL="5532120" indent="0">
              <a:buNone/>
              <a:defRPr sz="4840"/>
            </a:lvl6pPr>
            <a:lvl7pPr marL="6638544" indent="0">
              <a:buNone/>
              <a:defRPr sz="4840"/>
            </a:lvl7pPr>
            <a:lvl8pPr marL="7744968" indent="0">
              <a:buNone/>
              <a:defRPr sz="4840"/>
            </a:lvl8pPr>
            <a:lvl9pPr marL="8851392" indent="0">
              <a:buNone/>
              <a:defRPr sz="4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7406640"/>
            <a:ext cx="7136909" cy="13721717"/>
          </a:xfrm>
        </p:spPr>
        <p:txBody>
          <a:bodyPr/>
          <a:lstStyle>
            <a:lvl1pPr marL="0" indent="0">
              <a:buNone/>
              <a:defRPr sz="3872"/>
            </a:lvl1pPr>
            <a:lvl2pPr marL="1106424" indent="0">
              <a:buNone/>
              <a:defRPr sz="3388"/>
            </a:lvl2pPr>
            <a:lvl3pPr marL="2212848" indent="0">
              <a:buNone/>
              <a:defRPr sz="2904"/>
            </a:lvl3pPr>
            <a:lvl4pPr marL="3319272" indent="0">
              <a:buNone/>
              <a:defRPr sz="2420"/>
            </a:lvl4pPr>
            <a:lvl5pPr marL="4425696" indent="0">
              <a:buNone/>
              <a:defRPr sz="2420"/>
            </a:lvl5pPr>
            <a:lvl6pPr marL="5532120" indent="0">
              <a:buNone/>
              <a:defRPr sz="2420"/>
            </a:lvl6pPr>
            <a:lvl7pPr marL="6638544" indent="0">
              <a:buNone/>
              <a:defRPr sz="2420"/>
            </a:lvl7pPr>
            <a:lvl8pPr marL="7744968" indent="0">
              <a:buNone/>
              <a:defRPr sz="2420"/>
            </a:lvl8pPr>
            <a:lvl9pPr marL="8851392" indent="0">
              <a:buNone/>
              <a:defRPr sz="2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311" y="1314455"/>
            <a:ext cx="19085541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11" y="6572250"/>
            <a:ext cx="19085541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1311" y="22882865"/>
            <a:ext cx="4978837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DE17-2E42-441C-B042-7517FBBE568E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29954" y="22882865"/>
            <a:ext cx="7468255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28015" y="22882865"/>
            <a:ext cx="4978837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102E-06C5-4464-8ADD-86BB0AC5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12848" rtl="0" eaLnBrk="1" latinLnBrk="0" hangingPunct="1">
        <a:lnSpc>
          <a:spcPct val="90000"/>
        </a:lnSpc>
        <a:spcBef>
          <a:spcPct val="0"/>
        </a:spcBef>
        <a:buNone/>
        <a:defRPr sz="106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212" indent="-553212" algn="l" defTabSz="2212848" rtl="0" eaLnBrk="1" latinLnBrk="0" hangingPunct="1">
        <a:lnSpc>
          <a:spcPct val="90000"/>
        </a:lnSpc>
        <a:spcBef>
          <a:spcPts val="2420"/>
        </a:spcBef>
        <a:buFont typeface="Arial" panose="020B0604020202020204" pitchFamily="34" charset="0"/>
        <a:buChar char="•"/>
        <a:defRPr sz="6776" kern="1200">
          <a:solidFill>
            <a:schemeClr val="tx1"/>
          </a:solidFill>
          <a:latin typeface="+mn-lt"/>
          <a:ea typeface="+mn-ea"/>
          <a:cs typeface="+mn-cs"/>
        </a:defRPr>
      </a:lvl1pPr>
      <a:lvl2pPr marL="1659636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5808" kern="1200">
          <a:solidFill>
            <a:schemeClr val="tx1"/>
          </a:solidFill>
          <a:latin typeface="+mn-lt"/>
          <a:ea typeface="+mn-ea"/>
          <a:cs typeface="+mn-cs"/>
        </a:defRPr>
      </a:lvl2pPr>
      <a:lvl3pPr marL="2766060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840" kern="1200">
          <a:solidFill>
            <a:schemeClr val="tx1"/>
          </a:solidFill>
          <a:latin typeface="+mn-lt"/>
          <a:ea typeface="+mn-ea"/>
          <a:cs typeface="+mn-cs"/>
        </a:defRPr>
      </a:lvl3pPr>
      <a:lvl4pPr marL="3872484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4pPr>
      <a:lvl5pPr marL="4978908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5pPr>
      <a:lvl6pPr marL="6085332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6pPr>
      <a:lvl7pPr marL="7191756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7pPr>
      <a:lvl8pPr marL="8298180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8pPr>
      <a:lvl9pPr marL="9404604" indent="-553212" algn="l" defTabSz="2212848" rtl="0" eaLnBrk="1" latinLnBrk="0" hangingPunct="1">
        <a:lnSpc>
          <a:spcPct val="90000"/>
        </a:lnSpc>
        <a:spcBef>
          <a:spcPts val="1210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1pPr>
      <a:lvl2pPr marL="1106424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2pPr>
      <a:lvl3pPr marL="2212848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319272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4pPr>
      <a:lvl5pPr marL="4425696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6pPr>
      <a:lvl7pPr marL="6638544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7pPr>
      <a:lvl8pPr marL="7744968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8pPr>
      <a:lvl9pPr marL="8851392" algn="l" defTabSz="2212848" rtl="0" eaLnBrk="1" latinLnBrk="0" hangingPunct="1">
        <a:defRPr sz="4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8C98DF11-C87C-40C2-90DB-51C406B97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"/>
          <a:stretch/>
        </p:blipFill>
        <p:spPr>
          <a:xfrm>
            <a:off x="14798105" y="12301175"/>
            <a:ext cx="7330058" cy="55030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281832-FE44-48AE-B770-E96FB466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7413052" y="12314412"/>
            <a:ext cx="7312866" cy="54954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B5670A-87C2-4330-9C51-DD229D7A8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"/>
          <a:stretch/>
        </p:blipFill>
        <p:spPr>
          <a:xfrm>
            <a:off x="-3995" y="12301175"/>
            <a:ext cx="7309593" cy="55087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89C470-65A5-4330-93E1-B265BBE53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3"/>
          <a:stretch/>
        </p:blipFill>
        <p:spPr>
          <a:xfrm>
            <a:off x="14806190" y="6128526"/>
            <a:ext cx="7321973" cy="54930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207886B-A6E5-47AE-881B-AAB850ADC9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4"/>
          <a:stretch/>
        </p:blipFill>
        <p:spPr>
          <a:xfrm>
            <a:off x="7376488" y="6128526"/>
            <a:ext cx="7329265" cy="55001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546A05-B791-47FE-9F81-FDF42AEA2D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"/>
          <a:stretch/>
        </p:blipFill>
        <p:spPr>
          <a:xfrm>
            <a:off x="-16737" y="6128526"/>
            <a:ext cx="7322335" cy="55001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2A55E9-08BE-4008-A139-A6878BBE63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"/>
          <a:stretch/>
        </p:blipFill>
        <p:spPr>
          <a:xfrm>
            <a:off x="14825139" y="0"/>
            <a:ext cx="7303024" cy="54930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371812-618A-4EC7-9062-89CB29ED9DB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"/>
          <a:stretch/>
        </p:blipFill>
        <p:spPr>
          <a:xfrm>
            <a:off x="7390553" y="-1"/>
            <a:ext cx="7306708" cy="54739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C352F0-3FD7-467A-BF06-026CCFE8EE7E}"/>
              </a:ext>
            </a:extLst>
          </p:cNvPr>
          <p:cNvSpPr txBox="1"/>
          <p:nvPr/>
        </p:nvSpPr>
        <p:spPr>
          <a:xfrm>
            <a:off x="-108825" y="550302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1: Initial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B7194-19A6-45F2-82E3-5FEA3B4CCEA5}"/>
              </a:ext>
            </a:extLst>
          </p:cNvPr>
          <p:cNvSpPr txBox="1"/>
          <p:nvPr/>
        </p:nvSpPr>
        <p:spPr>
          <a:xfrm>
            <a:off x="-36636" y="17804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7: Path execution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E2998-5BBD-4101-8816-001699A9D389}"/>
              </a:ext>
            </a:extLst>
          </p:cNvPr>
          <p:cNvSpPr txBox="1"/>
          <p:nvPr/>
        </p:nvSpPr>
        <p:spPr>
          <a:xfrm>
            <a:off x="7394252" y="5494003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2: Deadlock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CC6DC-3355-441A-B25A-70EE96D1167E}"/>
              </a:ext>
            </a:extLst>
          </p:cNvPr>
          <p:cNvSpPr txBox="1"/>
          <p:nvPr/>
        </p:nvSpPr>
        <p:spPr>
          <a:xfrm>
            <a:off x="7394252" y="17804200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8: Path finished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4B3A9-EAB1-4D76-8AAF-730E92F9FA63}"/>
              </a:ext>
            </a:extLst>
          </p:cNvPr>
          <p:cNvSpPr txBox="1"/>
          <p:nvPr/>
        </p:nvSpPr>
        <p:spPr>
          <a:xfrm>
            <a:off x="14825140" y="5530111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3: Planned path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40115-1BA0-453A-BE8A-8F64A98DC460}"/>
              </a:ext>
            </a:extLst>
          </p:cNvPr>
          <p:cNvSpPr txBox="1"/>
          <p:nvPr/>
        </p:nvSpPr>
        <p:spPr>
          <a:xfrm>
            <a:off x="14825139" y="17804200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9: State reached by controller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EB8939-A211-40A3-A37A-C5D1E6BFC05A}"/>
              </a:ext>
            </a:extLst>
          </p:cNvPr>
          <p:cNvSpPr txBox="1"/>
          <p:nvPr/>
        </p:nvSpPr>
        <p:spPr>
          <a:xfrm>
            <a:off x="28647" y="1166053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4: Path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D7E588-132B-4CA9-86DB-6DB32E9F404F}"/>
              </a:ext>
            </a:extLst>
          </p:cNvPr>
          <p:cNvSpPr txBox="1"/>
          <p:nvPr/>
        </p:nvSpPr>
        <p:spPr>
          <a:xfrm>
            <a:off x="7394252" y="11660531"/>
            <a:ext cx="731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5: Path execution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613BD6-71E0-49F5-9702-135019792F44}"/>
              </a:ext>
            </a:extLst>
          </p:cNvPr>
          <p:cNvSpPr txBox="1"/>
          <p:nvPr/>
        </p:nvSpPr>
        <p:spPr>
          <a:xfrm>
            <a:off x="14825139" y="11660531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6: Path 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0DAF1-E1D5-47E8-BE29-FE4FF442F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" b="528"/>
          <a:stretch/>
        </p:blipFill>
        <p:spPr>
          <a:xfrm>
            <a:off x="0" y="-9029"/>
            <a:ext cx="7273516" cy="54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12</cp:revision>
  <dcterms:created xsi:type="dcterms:W3CDTF">2017-07-01T00:12:35Z</dcterms:created>
  <dcterms:modified xsi:type="dcterms:W3CDTF">2018-07-23T09:00:04Z</dcterms:modified>
</cp:coreProperties>
</file>