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389438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FF7979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8" autoAdjust="0"/>
    <p:restoredTop sz="94660"/>
  </p:normalViewPr>
  <p:slideViewPr>
    <p:cSldViewPr snapToGrid="0">
      <p:cViewPr>
        <p:scale>
          <a:sx n="300" d="100"/>
          <a:sy n="300" d="100"/>
        </p:scale>
        <p:origin x="2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80" y="329175"/>
            <a:ext cx="3292079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1056431"/>
            <a:ext cx="3292079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1" y="107087"/>
            <a:ext cx="946473" cy="1704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107087"/>
            <a:ext cx="2784550" cy="17045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501444"/>
            <a:ext cx="378589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1346030"/>
            <a:ext cx="378589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535432"/>
            <a:ext cx="1865511" cy="1276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535432"/>
            <a:ext cx="1865511" cy="1276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07086"/>
            <a:ext cx="3785890" cy="388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493063"/>
            <a:ext cx="1856938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734706"/>
            <a:ext cx="1856938" cy="10806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493063"/>
            <a:ext cx="1866083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734706"/>
            <a:ext cx="1866083" cy="10806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34091"/>
            <a:ext cx="1415708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289599"/>
            <a:ext cx="2222153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603409"/>
            <a:ext cx="1415708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34091"/>
            <a:ext cx="1415708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289599"/>
            <a:ext cx="2222153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603409"/>
            <a:ext cx="1415708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107086"/>
            <a:ext cx="378589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535432"/>
            <a:ext cx="378589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1864236"/>
            <a:ext cx="987624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B49A-1FCC-4120-BFA2-D83B8FE6F23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1864236"/>
            <a:ext cx="1481435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1864236"/>
            <a:ext cx="987624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15737" y="635276"/>
            <a:ext cx="3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171682" y="19264"/>
            <a:ext cx="822960" cy="457200"/>
          </a:xfrm>
          <a:prstGeom prst="roundRect">
            <a:avLst/>
          </a:prstGeom>
          <a:solidFill>
            <a:srgbClr val="CFAF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Local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2451494" y="331425"/>
            <a:ext cx="82296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Deadlock</a:t>
            </a:r>
            <a:br>
              <a:rPr lang="en-US" sz="1000" dirty="0">
                <a:solidFill>
                  <a:sysClr val="windowText" lastClr="000000"/>
                </a:solidFill>
              </a:rPr>
            </a:br>
            <a:r>
              <a:rPr lang="en-US" sz="1000" dirty="0">
                <a:solidFill>
                  <a:sysClr val="windowText" lastClr="000000"/>
                </a:solidFill>
              </a:rPr>
              <a:t>Predicted?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3527530" y="826509"/>
            <a:ext cx="82296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Global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Planner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451494" y="1264226"/>
            <a:ext cx="82296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Command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Motion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171682" y="1267906"/>
            <a:ext cx="82296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Done?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0157" y="644018"/>
            <a:ext cx="82296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Path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Finished?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171682" y="643585"/>
            <a:ext cx="822960" cy="457200"/>
          </a:xfrm>
          <a:prstGeom prst="roundRect">
            <a:avLst/>
          </a:prstGeom>
          <a:solidFill>
            <a:srgbClr val="FF797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Follow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Path</a:t>
            </a:r>
          </a:p>
        </p:txBody>
      </p:sp>
      <p:cxnSp>
        <p:nvCxnSpPr>
          <p:cNvPr id="131" name="Curved Connector 130"/>
          <p:cNvCxnSpPr/>
          <p:nvPr/>
        </p:nvCxnSpPr>
        <p:spPr>
          <a:xfrm rot="10800000">
            <a:off x="537775" y="1094870"/>
            <a:ext cx="635368" cy="358625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129" idx="0"/>
            <a:endCxn id="124" idx="1"/>
          </p:cNvCxnSpPr>
          <p:nvPr/>
        </p:nvCxnSpPr>
        <p:spPr>
          <a:xfrm rot="5400000" flipH="1" flipV="1">
            <a:off x="618582" y="90921"/>
            <a:ext cx="396154" cy="710045"/>
          </a:xfrm>
          <a:prstGeom prst="curvedConnector2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24" idx="3"/>
            <a:endCxn id="125" idx="1"/>
          </p:cNvCxnSpPr>
          <p:nvPr/>
        </p:nvCxnSpPr>
        <p:spPr>
          <a:xfrm>
            <a:off x="1994642" y="247866"/>
            <a:ext cx="456852" cy="312161"/>
          </a:xfrm>
          <a:prstGeom prst="curved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30" idx="3"/>
            <a:endCxn id="125" idx="1"/>
          </p:cNvCxnSpPr>
          <p:nvPr/>
        </p:nvCxnSpPr>
        <p:spPr>
          <a:xfrm flipV="1">
            <a:off x="1994642" y="560025"/>
            <a:ext cx="456852" cy="31216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25" idx="3"/>
            <a:endCxn id="126" idx="0"/>
          </p:cNvCxnSpPr>
          <p:nvPr/>
        </p:nvCxnSpPr>
        <p:spPr>
          <a:xfrm>
            <a:off x="3274454" y="560025"/>
            <a:ext cx="664556" cy="26648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6" idx="2"/>
            <a:endCxn id="127" idx="3"/>
          </p:cNvCxnSpPr>
          <p:nvPr/>
        </p:nvCxnSpPr>
        <p:spPr>
          <a:xfrm rot="5400000">
            <a:off x="3502176" y="1055989"/>
            <a:ext cx="209117" cy="66455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994642" y="1447393"/>
            <a:ext cx="456852" cy="368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789949" y="788627"/>
            <a:ext cx="0" cy="47560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9" idx="3"/>
            <a:endCxn id="130" idx="1"/>
          </p:cNvCxnSpPr>
          <p:nvPr/>
        </p:nvCxnSpPr>
        <p:spPr>
          <a:xfrm flipV="1">
            <a:off x="873119" y="872187"/>
            <a:ext cx="298565" cy="43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74456" y="342880"/>
            <a:ext cx="3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583163" y="1721428"/>
            <a:ext cx="3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42" name="Straight Arrow Connector 141"/>
          <p:cNvCxnSpPr>
            <a:stCxn id="128" idx="2"/>
          </p:cNvCxnSpPr>
          <p:nvPr/>
        </p:nvCxnSpPr>
        <p:spPr>
          <a:xfrm>
            <a:off x="1583162" y="1725106"/>
            <a:ext cx="0" cy="27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75716" y="397582"/>
            <a:ext cx="3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490405" y="758386"/>
            <a:ext cx="3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2646" y="1560310"/>
            <a:ext cx="3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16949" y="788625"/>
            <a:ext cx="0" cy="475601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994642" y="1566824"/>
            <a:ext cx="456852" cy="3680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>
            <a:off x="388004" y="1101125"/>
            <a:ext cx="786965" cy="471216"/>
          </a:xfrm>
          <a:prstGeom prst="curvedConnector2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21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McConachie, Dale</cp:lastModifiedBy>
  <cp:revision>18</cp:revision>
  <dcterms:created xsi:type="dcterms:W3CDTF">2018-08-07T01:34:43Z</dcterms:created>
  <dcterms:modified xsi:type="dcterms:W3CDTF">2018-08-09T20:01:57Z</dcterms:modified>
</cp:coreProperties>
</file>