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7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23066"/>
            <a:ext cx="6172200" cy="1750907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641495"/>
            <a:ext cx="6172200" cy="1214225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67758"/>
            <a:ext cx="177450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67758"/>
            <a:ext cx="5220653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253808"/>
            <a:ext cx="7098030" cy="2092007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365607"/>
            <a:ext cx="7098030" cy="1100137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338792"/>
            <a:ext cx="349758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338792"/>
            <a:ext cx="349758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67758"/>
            <a:ext cx="709803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232853"/>
            <a:ext cx="3481506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837055"/>
            <a:ext cx="3481506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232853"/>
            <a:ext cx="3498652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837055"/>
            <a:ext cx="3498652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24112"/>
            <a:ext cx="4166235" cy="3573992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0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24112"/>
            <a:ext cx="4166235" cy="3573992"/>
          </a:xfrm>
        </p:spPr>
        <p:txBody>
          <a:bodyPr anchor="t"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0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67758"/>
            <a:ext cx="709803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338792"/>
            <a:ext cx="709803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B49A-1FCC-4120-BFA2-D83B8FE6F2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661324"/>
            <a:ext cx="277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C211-F472-4201-9BC7-78594471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Bent Arrow 52">
            <a:extLst>
              <a:ext uri="{FF2B5EF4-FFF2-40B4-BE49-F238E27FC236}">
                <a16:creationId xmlns:a16="http://schemas.microsoft.com/office/drawing/2014/main" id="{83275DB6-28FA-4AD8-9108-4797F1140F45}"/>
              </a:ext>
            </a:extLst>
          </p:cNvPr>
          <p:cNvSpPr/>
          <p:nvPr/>
        </p:nvSpPr>
        <p:spPr>
          <a:xfrm>
            <a:off x="576480" y="407762"/>
            <a:ext cx="1382947" cy="1172516"/>
          </a:xfrm>
          <a:prstGeom prst="bentArrow">
            <a:avLst>
              <a:gd name="adj1" fmla="val 16721"/>
              <a:gd name="adj2" fmla="val 20166"/>
              <a:gd name="adj3" fmla="val 25000"/>
              <a:gd name="adj4" fmla="val 437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Bent Arrow 67">
            <a:extLst>
              <a:ext uri="{FF2B5EF4-FFF2-40B4-BE49-F238E27FC236}">
                <a16:creationId xmlns:a16="http://schemas.microsoft.com/office/drawing/2014/main" id="{ED54B8BA-14CC-4502-805E-18ECF84D13D3}"/>
              </a:ext>
            </a:extLst>
          </p:cNvPr>
          <p:cNvSpPr/>
          <p:nvPr/>
        </p:nvSpPr>
        <p:spPr>
          <a:xfrm rot="16200000">
            <a:off x="941561" y="2413168"/>
            <a:ext cx="1028809" cy="2069779"/>
          </a:xfrm>
          <a:prstGeom prst="bentArrow">
            <a:avLst>
              <a:gd name="adj1" fmla="val 19996"/>
              <a:gd name="adj2" fmla="val 23816"/>
              <a:gd name="adj3" fmla="val 24408"/>
              <a:gd name="adj4" fmla="val 437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Bent Arrow 10">
            <a:extLst>
              <a:ext uri="{FF2B5EF4-FFF2-40B4-BE49-F238E27FC236}">
                <a16:creationId xmlns:a16="http://schemas.microsoft.com/office/drawing/2014/main" id="{67429513-B2E8-4177-86F9-08C09D227BAA}"/>
              </a:ext>
            </a:extLst>
          </p:cNvPr>
          <p:cNvSpPr/>
          <p:nvPr/>
        </p:nvSpPr>
        <p:spPr>
          <a:xfrm rot="5400000">
            <a:off x="6571431" y="331684"/>
            <a:ext cx="943252" cy="1553935"/>
          </a:xfrm>
          <a:prstGeom prst="bentArrow">
            <a:avLst>
              <a:gd name="adj1" fmla="val 20614"/>
              <a:gd name="adj2" fmla="val 22114"/>
              <a:gd name="adj3" fmla="val 23918"/>
              <a:gd name="adj4" fmla="val 43750"/>
            </a:avLst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695B443-845E-4493-B7C2-0BFDB276E3CE}"/>
              </a:ext>
            </a:extLst>
          </p:cNvPr>
          <p:cNvGrpSpPr/>
          <p:nvPr/>
        </p:nvGrpSpPr>
        <p:grpSpPr>
          <a:xfrm>
            <a:off x="6970127" y="1572824"/>
            <a:ext cx="1218257" cy="1347019"/>
            <a:chOff x="7171000" y="2539927"/>
            <a:chExt cx="1218257" cy="1355724"/>
          </a:xfrm>
        </p:grpSpPr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46EEE50D-8B74-498A-B007-B416E2323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36" t="13336" r="10939" b="13242"/>
            <a:stretch/>
          </p:blipFill>
          <p:spPr>
            <a:xfrm>
              <a:off x="7306103" y="2795920"/>
              <a:ext cx="948051" cy="965221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1F395C81-B938-4E9C-9C37-1E4E914D6433}"/>
                </a:ext>
              </a:extLst>
            </p:cNvPr>
            <p:cNvGrpSpPr/>
            <p:nvPr/>
          </p:nvGrpSpPr>
          <p:grpSpPr>
            <a:xfrm>
              <a:off x="7171000" y="2539927"/>
              <a:ext cx="1218257" cy="1355724"/>
              <a:chOff x="7177199" y="2599002"/>
              <a:chExt cx="1516743" cy="1742680"/>
            </a:xfrm>
          </p:grpSpPr>
          <p:sp>
            <p:nvSpPr>
              <p:cNvPr id="370" name="Rounded Rectangle 17">
                <a:extLst>
                  <a:ext uri="{FF2B5EF4-FFF2-40B4-BE49-F238E27FC236}">
                    <a16:creationId xmlns:a16="http://schemas.microsoft.com/office/drawing/2014/main" id="{237C9770-3319-424D-A1D4-0504D2BD8BC6}"/>
                  </a:ext>
                </a:extLst>
              </p:cNvPr>
              <p:cNvSpPr/>
              <p:nvPr/>
            </p:nvSpPr>
            <p:spPr>
              <a:xfrm>
                <a:off x="7177199" y="2617862"/>
                <a:ext cx="1516743" cy="1723820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409AE78-C28F-46AF-A387-87AEF110B1E0}"/>
                  </a:ext>
                </a:extLst>
              </p:cNvPr>
              <p:cNvSpPr txBox="1"/>
              <p:nvPr/>
            </p:nvSpPr>
            <p:spPr>
              <a:xfrm>
                <a:off x="7235407" y="2599002"/>
                <a:ext cx="1400327" cy="3164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Global Planner</a:t>
                </a:r>
              </a:p>
            </p:txBody>
          </p:sp>
        </p:grp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9572AB3D-BC99-4544-8911-DB8AC2EB0BAA}"/>
              </a:ext>
            </a:extLst>
          </p:cNvPr>
          <p:cNvSpPr txBox="1"/>
          <p:nvPr/>
        </p:nvSpPr>
        <p:spPr>
          <a:xfrm>
            <a:off x="6207330" y="380414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8F4B5D57-7F59-4DE2-AC09-A5154DC26369}"/>
              </a:ext>
            </a:extLst>
          </p:cNvPr>
          <p:cNvGrpSpPr/>
          <p:nvPr/>
        </p:nvGrpSpPr>
        <p:grpSpPr>
          <a:xfrm>
            <a:off x="2510608" y="1581830"/>
            <a:ext cx="1269669" cy="1352646"/>
            <a:chOff x="2474686" y="2953710"/>
            <a:chExt cx="1269669" cy="1352646"/>
          </a:xfrm>
        </p:grpSpPr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A1A986AB-7F78-4F4F-A6BF-595DB8266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84" t="12409" r="13289" b="14277"/>
            <a:stretch/>
          </p:blipFill>
          <p:spPr>
            <a:xfrm>
              <a:off x="2614283" y="3164292"/>
              <a:ext cx="990474" cy="1053670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53855CC9-C069-4CBC-9BA8-3151C7A24BD6}"/>
                </a:ext>
              </a:extLst>
            </p:cNvPr>
            <p:cNvGrpSpPr/>
            <p:nvPr/>
          </p:nvGrpSpPr>
          <p:grpSpPr>
            <a:xfrm>
              <a:off x="2474686" y="2953710"/>
              <a:ext cx="1269669" cy="1352646"/>
              <a:chOff x="4630057" y="1177847"/>
              <a:chExt cx="1516743" cy="2788801"/>
            </a:xfrm>
          </p:grpSpPr>
          <p:sp>
            <p:nvSpPr>
              <p:cNvPr id="376" name="Rounded Rectangle 28">
                <a:extLst>
                  <a:ext uri="{FF2B5EF4-FFF2-40B4-BE49-F238E27FC236}">
                    <a16:creationId xmlns:a16="http://schemas.microsoft.com/office/drawing/2014/main" id="{74A112B7-274D-43DA-B7CF-3306BA35C138}"/>
                  </a:ext>
                </a:extLst>
              </p:cNvPr>
              <p:cNvSpPr/>
              <p:nvPr/>
            </p:nvSpPr>
            <p:spPr>
              <a:xfrm>
                <a:off x="4630057" y="1189448"/>
                <a:ext cx="1516743" cy="2777200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6270ADA8-B701-4258-84A8-6C2BA412C029}"/>
                  </a:ext>
                </a:extLst>
              </p:cNvPr>
              <p:cNvSpPr txBox="1"/>
              <p:nvPr/>
            </p:nvSpPr>
            <p:spPr>
              <a:xfrm>
                <a:off x="4688265" y="1177847"/>
                <a:ext cx="1400327" cy="50764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Follow Path</a:t>
                </a:r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64F732FE-7F0F-492A-8CB8-74B39E913B4E}"/>
              </a:ext>
            </a:extLst>
          </p:cNvPr>
          <p:cNvGrpSpPr/>
          <p:nvPr/>
        </p:nvGrpSpPr>
        <p:grpSpPr>
          <a:xfrm>
            <a:off x="1959429" y="41729"/>
            <a:ext cx="2372029" cy="1297798"/>
            <a:chOff x="4630057" y="1177847"/>
            <a:chExt cx="1516743" cy="3171903"/>
          </a:xfrm>
        </p:grpSpPr>
        <p:sp>
          <p:nvSpPr>
            <p:cNvPr id="379" name="Rounded Rectangle 25">
              <a:extLst>
                <a:ext uri="{FF2B5EF4-FFF2-40B4-BE49-F238E27FC236}">
                  <a16:creationId xmlns:a16="http://schemas.microsoft.com/office/drawing/2014/main" id="{176BC392-B1AA-4C5E-836D-730118968415}"/>
                </a:ext>
              </a:extLst>
            </p:cNvPr>
            <p:cNvSpPr/>
            <p:nvPr/>
          </p:nvSpPr>
          <p:spPr>
            <a:xfrm>
              <a:off x="4630057" y="1189449"/>
              <a:ext cx="1516743" cy="3160301"/>
            </a:xfrm>
            <a:prstGeom prst="roundRect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398DDD29-62F0-4918-B031-87FDBDEA413D}"/>
                </a:ext>
              </a:extLst>
            </p:cNvPr>
            <p:cNvSpPr txBox="1"/>
            <p:nvPr/>
          </p:nvSpPr>
          <p:spPr>
            <a:xfrm>
              <a:off x="4688265" y="1177847"/>
              <a:ext cx="1400327" cy="5374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Local Controller</a:t>
              </a:r>
            </a:p>
          </p:txBody>
        </p:sp>
      </p:grpSp>
      <p:pic>
        <p:nvPicPr>
          <p:cNvPr id="381" name="Picture 380">
            <a:extLst>
              <a:ext uri="{FF2B5EF4-FFF2-40B4-BE49-F238E27FC236}">
                <a16:creationId xmlns:a16="http://schemas.microsoft.com/office/drawing/2014/main" id="{6A02C3F3-4B70-437E-94CE-CEF0BBF903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16" y="269010"/>
            <a:ext cx="990473" cy="990473"/>
          </a:xfrm>
          <a:prstGeom prst="rect">
            <a:avLst/>
          </a:prstGeom>
          <a:ln w="19050">
            <a:noFill/>
          </a:ln>
        </p:spPr>
      </p:pic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A56053F-5D5C-4FBC-8DE9-8CA24A6705A9}"/>
              </a:ext>
            </a:extLst>
          </p:cNvPr>
          <p:cNvGrpSpPr/>
          <p:nvPr/>
        </p:nvGrpSpPr>
        <p:grpSpPr>
          <a:xfrm>
            <a:off x="5033168" y="329670"/>
            <a:ext cx="1232923" cy="2388129"/>
            <a:chOff x="5045868" y="297920"/>
            <a:chExt cx="1232923" cy="2388129"/>
          </a:xfrm>
        </p:grpSpPr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00C25669-47EF-40D7-95CB-09221B11D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45" t="14795" r="13110" b="21136"/>
            <a:stretch/>
          </p:blipFill>
          <p:spPr>
            <a:xfrm>
              <a:off x="5190245" y="1699483"/>
              <a:ext cx="944169" cy="911929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D545880-DA9E-453B-A153-F98C78D8F370}"/>
                </a:ext>
              </a:extLst>
            </p:cNvPr>
            <p:cNvGrpSpPr/>
            <p:nvPr/>
          </p:nvGrpSpPr>
          <p:grpSpPr>
            <a:xfrm>
              <a:off x="5045868" y="297920"/>
              <a:ext cx="1232923" cy="2388129"/>
              <a:chOff x="4630057" y="1177847"/>
              <a:chExt cx="1516743" cy="3361962"/>
            </a:xfrm>
          </p:grpSpPr>
          <p:sp>
            <p:nvSpPr>
              <p:cNvPr id="386" name="Rounded Rectangle 12">
                <a:extLst>
                  <a:ext uri="{FF2B5EF4-FFF2-40B4-BE49-F238E27FC236}">
                    <a16:creationId xmlns:a16="http://schemas.microsoft.com/office/drawing/2014/main" id="{4F4C97F9-CC3A-494E-836D-BBA942C94360}"/>
                  </a:ext>
                </a:extLst>
              </p:cNvPr>
              <p:cNvSpPr/>
              <p:nvPr/>
            </p:nvSpPr>
            <p:spPr>
              <a:xfrm>
                <a:off x="4630057" y="1189447"/>
                <a:ext cx="1516743" cy="3350362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8365847A-D2F9-46A2-B8D8-7BAE7ED27C62}"/>
                  </a:ext>
                </a:extLst>
              </p:cNvPr>
              <p:cNvSpPr txBox="1"/>
              <p:nvPr/>
            </p:nvSpPr>
            <p:spPr>
              <a:xfrm>
                <a:off x="4688265" y="1177847"/>
                <a:ext cx="1400327" cy="56326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Deadlock Predicted?</a:t>
                </a:r>
              </a:p>
            </p:txBody>
          </p:sp>
        </p:grpSp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2B35EEF9-6803-474F-97F4-EBD254B7E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560" y="671911"/>
              <a:ext cx="939854" cy="939854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388" name="Right Arrow 33">
            <a:extLst>
              <a:ext uri="{FF2B5EF4-FFF2-40B4-BE49-F238E27FC236}">
                <a16:creationId xmlns:a16="http://schemas.microsoft.com/office/drawing/2014/main" id="{13BBD4F1-088C-4948-9058-DA25779C5BE5}"/>
              </a:ext>
            </a:extLst>
          </p:cNvPr>
          <p:cNvSpPr/>
          <p:nvPr/>
        </p:nvSpPr>
        <p:spPr>
          <a:xfrm>
            <a:off x="1304127" y="2034349"/>
            <a:ext cx="1202626" cy="455618"/>
          </a:xfrm>
          <a:prstGeom prst="rightArrow">
            <a:avLst>
              <a:gd name="adj1" fmla="val 41638"/>
              <a:gd name="adj2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EAE78736-1695-4EF0-B8BC-2C14063752AC}"/>
              </a:ext>
            </a:extLst>
          </p:cNvPr>
          <p:cNvGrpSpPr/>
          <p:nvPr/>
        </p:nvGrpSpPr>
        <p:grpSpPr>
          <a:xfrm>
            <a:off x="31143" y="1582392"/>
            <a:ext cx="1269669" cy="1351260"/>
            <a:chOff x="1698780" y="4592719"/>
            <a:chExt cx="1269669" cy="1351260"/>
          </a:xfrm>
        </p:grpSpPr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6741E4C1-B215-4C47-B38E-47C579358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252" t="10356" r="13076" b="18541"/>
            <a:stretch/>
          </p:blipFill>
          <p:spPr>
            <a:xfrm>
              <a:off x="1838377" y="4813770"/>
              <a:ext cx="990474" cy="1038501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655AD23-6B28-4893-B770-563EBC079758}"/>
                </a:ext>
              </a:extLst>
            </p:cNvPr>
            <p:cNvGrpSpPr/>
            <p:nvPr/>
          </p:nvGrpSpPr>
          <p:grpSpPr>
            <a:xfrm>
              <a:off x="1698780" y="4592719"/>
              <a:ext cx="1269669" cy="1351260"/>
              <a:chOff x="4630057" y="1177847"/>
              <a:chExt cx="1516743" cy="2351628"/>
            </a:xfrm>
          </p:grpSpPr>
          <p:sp>
            <p:nvSpPr>
              <p:cNvPr id="392" name="Rounded Rectangle 41">
                <a:extLst>
                  <a:ext uri="{FF2B5EF4-FFF2-40B4-BE49-F238E27FC236}">
                    <a16:creationId xmlns:a16="http://schemas.microsoft.com/office/drawing/2014/main" id="{F8E11883-C8B6-4656-828D-17E53D5F7FE1}"/>
                  </a:ext>
                </a:extLst>
              </p:cNvPr>
              <p:cNvSpPr/>
              <p:nvPr/>
            </p:nvSpPr>
            <p:spPr>
              <a:xfrm>
                <a:off x="4630057" y="1189450"/>
                <a:ext cx="1516743" cy="2340025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F4F04990-325B-42EB-BCEE-DB9F7A6BC015}"/>
                  </a:ext>
                </a:extLst>
              </p:cNvPr>
              <p:cNvSpPr txBox="1"/>
              <p:nvPr/>
            </p:nvSpPr>
            <p:spPr>
              <a:xfrm>
                <a:off x="4688265" y="1177847"/>
                <a:ext cx="1400327" cy="4285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Path Finished?</a:t>
                </a:r>
              </a:p>
            </p:txBody>
          </p:sp>
        </p:grp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9DC8CA49-EF97-4E16-B9FD-D09114754151}"/>
              </a:ext>
            </a:extLst>
          </p:cNvPr>
          <p:cNvSpPr txBox="1"/>
          <p:nvPr/>
        </p:nvSpPr>
        <p:spPr>
          <a:xfrm>
            <a:off x="5040416" y="2728792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10943C-6F29-424E-97E9-D36FCBFFE0F2}"/>
              </a:ext>
            </a:extLst>
          </p:cNvPr>
          <p:cNvSpPr txBox="1"/>
          <p:nvPr/>
        </p:nvSpPr>
        <p:spPr>
          <a:xfrm>
            <a:off x="1169024" y="1922781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96" name="Right Arrow 65">
            <a:extLst>
              <a:ext uri="{FF2B5EF4-FFF2-40B4-BE49-F238E27FC236}">
                <a16:creationId xmlns:a16="http://schemas.microsoft.com/office/drawing/2014/main" id="{2E5C3961-3D55-4E19-9632-F5DF12D9F762}"/>
              </a:ext>
            </a:extLst>
          </p:cNvPr>
          <p:cNvSpPr/>
          <p:nvPr/>
        </p:nvSpPr>
        <p:spPr>
          <a:xfrm>
            <a:off x="4330034" y="506624"/>
            <a:ext cx="686127" cy="455618"/>
          </a:xfrm>
          <a:prstGeom prst="rightArrow">
            <a:avLst>
              <a:gd name="adj1" fmla="val 42683"/>
              <a:gd name="adj2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DCEEE3C-B6A0-4502-A2D4-D797C94042CC}"/>
              </a:ext>
            </a:extLst>
          </p:cNvPr>
          <p:cNvSpPr txBox="1"/>
          <p:nvPr/>
        </p:nvSpPr>
        <p:spPr>
          <a:xfrm>
            <a:off x="60819" y="1327330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pic>
        <p:nvPicPr>
          <p:cNvPr id="398" name="Picture 397">
            <a:extLst>
              <a:ext uri="{FF2B5EF4-FFF2-40B4-BE49-F238E27FC236}">
                <a16:creationId xmlns:a16="http://schemas.microsoft.com/office/drawing/2014/main" id="{FBDCE494-049F-4660-BD92-D9BD4698D5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450" t="14758" r="12077" b="10434"/>
          <a:stretch/>
        </p:blipFill>
        <p:spPr>
          <a:xfrm>
            <a:off x="3196719" y="274177"/>
            <a:ext cx="957411" cy="984073"/>
          </a:xfrm>
          <a:prstGeom prst="rect">
            <a:avLst/>
          </a:prstGeom>
          <a:ln w="19050">
            <a:noFill/>
          </a:ln>
        </p:spPr>
      </p:pic>
      <p:sp>
        <p:nvSpPr>
          <p:cNvPr id="399" name="Bent Arrow 73">
            <a:extLst>
              <a:ext uri="{FF2B5EF4-FFF2-40B4-BE49-F238E27FC236}">
                <a16:creationId xmlns:a16="http://schemas.microsoft.com/office/drawing/2014/main" id="{9EF0AA6F-A28C-421B-86F4-81DC2047E022}"/>
              </a:ext>
            </a:extLst>
          </p:cNvPr>
          <p:cNvSpPr/>
          <p:nvPr/>
        </p:nvSpPr>
        <p:spPr>
          <a:xfrm rot="10800000">
            <a:off x="6272328" y="2934603"/>
            <a:ext cx="1404334" cy="1176459"/>
          </a:xfrm>
          <a:prstGeom prst="bentArrow">
            <a:avLst>
              <a:gd name="adj1" fmla="val 16451"/>
              <a:gd name="adj2" fmla="val 21213"/>
              <a:gd name="adj3" fmla="val 30526"/>
              <a:gd name="adj4" fmla="val 43750"/>
            </a:avLst>
          </a:prstGeom>
          <a:ln w="1905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4F932A95-EECB-4C91-98FA-6B8A1F678EF1}"/>
              </a:ext>
            </a:extLst>
          </p:cNvPr>
          <p:cNvGrpSpPr/>
          <p:nvPr/>
        </p:nvGrpSpPr>
        <p:grpSpPr>
          <a:xfrm>
            <a:off x="5036734" y="3727046"/>
            <a:ext cx="1229356" cy="278367"/>
            <a:chOff x="4630058" y="1189450"/>
            <a:chExt cx="1516743" cy="3160297"/>
          </a:xfrm>
        </p:grpSpPr>
        <p:sp>
          <p:nvSpPr>
            <p:cNvPr id="401" name="Rounded Rectangle 86">
              <a:extLst>
                <a:ext uri="{FF2B5EF4-FFF2-40B4-BE49-F238E27FC236}">
                  <a16:creationId xmlns:a16="http://schemas.microsoft.com/office/drawing/2014/main" id="{06DB0B8B-7B59-44FA-AFB3-4B19943D1BF8}"/>
                </a:ext>
              </a:extLst>
            </p:cNvPr>
            <p:cNvSpPr/>
            <p:nvPr/>
          </p:nvSpPr>
          <p:spPr>
            <a:xfrm>
              <a:off x="4630058" y="1189450"/>
              <a:ext cx="1516743" cy="3160297"/>
            </a:xfrm>
            <a:prstGeom prst="roundRect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B64CCEB-383D-4FBD-BAE5-48E9A6BF4E4C}"/>
                </a:ext>
              </a:extLst>
            </p:cNvPr>
            <p:cNvSpPr txBox="1"/>
            <p:nvPr/>
          </p:nvSpPr>
          <p:spPr>
            <a:xfrm>
              <a:off x="4688098" y="1356191"/>
              <a:ext cx="1400327" cy="27953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Command Motion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5496C83-3DAB-4E2F-A8AE-A4CFB18E9D19}"/>
              </a:ext>
            </a:extLst>
          </p:cNvPr>
          <p:cNvGrpSpPr/>
          <p:nvPr/>
        </p:nvGrpSpPr>
        <p:grpSpPr>
          <a:xfrm>
            <a:off x="2490855" y="3177499"/>
            <a:ext cx="1269669" cy="1360828"/>
            <a:chOff x="3206970" y="4889164"/>
            <a:chExt cx="1269669" cy="1360828"/>
          </a:xfrm>
        </p:grpSpPr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F47090D7-5369-42B8-B8C7-64A4585C2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9" b="10497"/>
            <a:stretch/>
          </p:blipFill>
          <p:spPr>
            <a:xfrm>
              <a:off x="3296074" y="5108752"/>
              <a:ext cx="1063075" cy="1022416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49F5409-26C6-463F-B570-1804AE14C1D1}"/>
                </a:ext>
              </a:extLst>
            </p:cNvPr>
            <p:cNvGrpSpPr/>
            <p:nvPr/>
          </p:nvGrpSpPr>
          <p:grpSpPr>
            <a:xfrm>
              <a:off x="3206970" y="4889164"/>
              <a:ext cx="1269669" cy="1360828"/>
              <a:chOff x="4630057" y="1177847"/>
              <a:chExt cx="1516743" cy="2805670"/>
            </a:xfrm>
          </p:grpSpPr>
          <p:sp>
            <p:nvSpPr>
              <p:cNvPr id="406" name="Rounded Rectangle 91">
                <a:extLst>
                  <a:ext uri="{FF2B5EF4-FFF2-40B4-BE49-F238E27FC236}">
                    <a16:creationId xmlns:a16="http://schemas.microsoft.com/office/drawing/2014/main" id="{E67CB891-4FD8-4737-AD0B-679F15DD065F}"/>
                  </a:ext>
                </a:extLst>
              </p:cNvPr>
              <p:cNvSpPr/>
              <p:nvPr/>
            </p:nvSpPr>
            <p:spPr>
              <a:xfrm>
                <a:off x="4630057" y="1189448"/>
                <a:ext cx="1516743" cy="2794069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1785A41-5078-43B8-AACF-155364321B7D}"/>
                  </a:ext>
                </a:extLst>
              </p:cNvPr>
              <p:cNvSpPr txBox="1"/>
              <p:nvPr/>
            </p:nvSpPr>
            <p:spPr>
              <a:xfrm>
                <a:off x="4688265" y="1177847"/>
                <a:ext cx="1400327" cy="50764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Task Done?</a:t>
                </a:r>
              </a:p>
            </p:txBody>
          </p:sp>
        </p:grpSp>
      </p:grpSp>
      <p:sp>
        <p:nvSpPr>
          <p:cNvPr id="408" name="Right Arrow 96">
            <a:extLst>
              <a:ext uri="{FF2B5EF4-FFF2-40B4-BE49-F238E27FC236}">
                <a16:creationId xmlns:a16="http://schemas.microsoft.com/office/drawing/2014/main" id="{89314CB5-D763-4E47-9E8B-2C33AD4E0AB2}"/>
              </a:ext>
            </a:extLst>
          </p:cNvPr>
          <p:cNvSpPr/>
          <p:nvPr/>
        </p:nvSpPr>
        <p:spPr>
          <a:xfrm rot="5400000">
            <a:off x="5145005" y="2994616"/>
            <a:ext cx="1009248" cy="455618"/>
          </a:xfrm>
          <a:prstGeom prst="rightArrow">
            <a:avLst>
              <a:gd name="adj1" fmla="val 42683"/>
              <a:gd name="adj2" fmla="val 72997"/>
            </a:avLst>
          </a:prstGeom>
          <a:ln w="1905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9" name="Right Arrow 98">
            <a:extLst>
              <a:ext uri="{FF2B5EF4-FFF2-40B4-BE49-F238E27FC236}">
                <a16:creationId xmlns:a16="http://schemas.microsoft.com/office/drawing/2014/main" id="{C94DD483-D917-4231-935C-45C6E77A0EAB}"/>
              </a:ext>
            </a:extLst>
          </p:cNvPr>
          <p:cNvSpPr/>
          <p:nvPr/>
        </p:nvSpPr>
        <p:spPr>
          <a:xfrm rot="10800000">
            <a:off x="3767065" y="3637680"/>
            <a:ext cx="1263431" cy="455618"/>
          </a:xfrm>
          <a:prstGeom prst="rightArrow">
            <a:avLst>
              <a:gd name="adj1" fmla="val 44773"/>
              <a:gd name="adj2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0FD8F00C-C02F-4E9C-8249-A6077D675078}"/>
              </a:ext>
            </a:extLst>
          </p:cNvPr>
          <p:cNvSpPr txBox="1"/>
          <p:nvPr/>
        </p:nvSpPr>
        <p:spPr>
          <a:xfrm>
            <a:off x="1918752" y="3514570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411" name="Right Arrow 100">
            <a:extLst>
              <a:ext uri="{FF2B5EF4-FFF2-40B4-BE49-F238E27FC236}">
                <a16:creationId xmlns:a16="http://schemas.microsoft.com/office/drawing/2014/main" id="{3F80757B-D8CB-420D-93D4-B9C31255ADA4}"/>
              </a:ext>
            </a:extLst>
          </p:cNvPr>
          <p:cNvSpPr/>
          <p:nvPr/>
        </p:nvSpPr>
        <p:spPr>
          <a:xfrm rot="5400000">
            <a:off x="2853259" y="4542654"/>
            <a:ext cx="462584" cy="455618"/>
          </a:xfrm>
          <a:prstGeom prst="rightArrow">
            <a:avLst>
              <a:gd name="adj1" fmla="val 43728"/>
              <a:gd name="adj2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819D6B6-A228-4991-8802-A142D653AC54}"/>
              </a:ext>
            </a:extLst>
          </p:cNvPr>
          <p:cNvSpPr txBox="1"/>
          <p:nvPr/>
        </p:nvSpPr>
        <p:spPr>
          <a:xfrm>
            <a:off x="3059715" y="4512511"/>
            <a:ext cx="66120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413" name="Right Arrow 33">
            <a:extLst>
              <a:ext uri="{FF2B5EF4-FFF2-40B4-BE49-F238E27FC236}">
                <a16:creationId xmlns:a16="http://schemas.microsoft.com/office/drawing/2014/main" id="{DA0F2140-CB35-4536-806C-BB46D5F3EB3E}"/>
              </a:ext>
            </a:extLst>
          </p:cNvPr>
          <p:cNvSpPr/>
          <p:nvPr/>
        </p:nvSpPr>
        <p:spPr>
          <a:xfrm>
            <a:off x="3784132" y="2034349"/>
            <a:ext cx="1246365" cy="455618"/>
          </a:xfrm>
          <a:prstGeom prst="rightArrow">
            <a:avLst>
              <a:gd name="adj1" fmla="val 41638"/>
              <a:gd name="adj2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72" grpId="0"/>
      <p:bldP spid="388" grpId="0" animBg="1"/>
      <p:bldP spid="394" grpId="0"/>
      <p:bldP spid="395" grpId="0"/>
      <p:bldP spid="396" grpId="0" animBg="1"/>
      <p:bldP spid="397" grpId="0"/>
      <p:bldP spid="399" grpId="0" animBg="1"/>
      <p:bldP spid="408" grpId="0" animBg="1"/>
      <p:bldP spid="4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11</cp:revision>
  <dcterms:created xsi:type="dcterms:W3CDTF">2018-08-07T01:34:43Z</dcterms:created>
  <dcterms:modified xsi:type="dcterms:W3CDTF">2018-08-09T00:55:42Z</dcterms:modified>
</cp:coreProperties>
</file>