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21088" cy="3621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>
        <p:scale>
          <a:sx n="150" d="100"/>
          <a:sy n="150" d="100"/>
        </p:scale>
        <p:origin x="340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582" y="592618"/>
            <a:ext cx="3077925" cy="1260675"/>
          </a:xfrm>
        </p:spPr>
        <p:txBody>
          <a:bodyPr anchor="b"/>
          <a:lstStyle>
            <a:lvl1pPr algn="ctr">
              <a:defRPr sz="23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36" y="1901910"/>
            <a:ext cx="2715816" cy="874258"/>
          </a:xfrm>
        </p:spPr>
        <p:txBody>
          <a:bodyPr/>
          <a:lstStyle>
            <a:lvl1pPr marL="0" indent="0" algn="ctr">
              <a:buNone/>
              <a:defRPr sz="950"/>
            </a:lvl1pPr>
            <a:lvl2pPr marL="181051" indent="0" algn="ctr">
              <a:buNone/>
              <a:defRPr sz="792"/>
            </a:lvl2pPr>
            <a:lvl3pPr marL="362102" indent="0" algn="ctr">
              <a:buNone/>
              <a:defRPr sz="713"/>
            </a:lvl3pPr>
            <a:lvl4pPr marL="543154" indent="0" algn="ctr">
              <a:buNone/>
              <a:defRPr sz="634"/>
            </a:lvl4pPr>
            <a:lvl5pPr marL="724205" indent="0" algn="ctr">
              <a:buNone/>
              <a:defRPr sz="634"/>
            </a:lvl5pPr>
            <a:lvl6pPr marL="905256" indent="0" algn="ctr">
              <a:buNone/>
              <a:defRPr sz="634"/>
            </a:lvl6pPr>
            <a:lvl7pPr marL="1086307" indent="0" algn="ctr">
              <a:buNone/>
              <a:defRPr sz="634"/>
            </a:lvl7pPr>
            <a:lvl8pPr marL="1267358" indent="0" algn="ctr">
              <a:buNone/>
              <a:defRPr sz="634"/>
            </a:lvl8pPr>
            <a:lvl9pPr marL="1448410" indent="0" algn="ctr">
              <a:buNone/>
              <a:defRPr sz="63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1341" y="192789"/>
            <a:ext cx="780797" cy="30687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950" y="192789"/>
            <a:ext cx="2297128" cy="30687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64" y="902758"/>
            <a:ext cx="3123188" cy="1506272"/>
          </a:xfrm>
        </p:spPr>
        <p:txBody>
          <a:bodyPr anchor="b"/>
          <a:lstStyle>
            <a:lvl1pPr>
              <a:defRPr sz="23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064" y="2423280"/>
            <a:ext cx="3123188" cy="792113"/>
          </a:xfrm>
        </p:spPr>
        <p:txBody>
          <a:bodyPr/>
          <a:lstStyle>
            <a:lvl1pPr marL="0" indent="0">
              <a:buNone/>
              <a:defRPr sz="950">
                <a:solidFill>
                  <a:schemeClr val="tx1"/>
                </a:solidFill>
              </a:defRPr>
            </a:lvl1pPr>
            <a:lvl2pPr marL="181051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2pPr>
            <a:lvl3pPr marL="362102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3pPr>
            <a:lvl4pPr marL="543154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4pPr>
            <a:lvl5pPr marL="724205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5pPr>
            <a:lvl6pPr marL="905256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6pPr>
            <a:lvl7pPr marL="1086307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7pPr>
            <a:lvl8pPr marL="1267358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8pPr>
            <a:lvl9pPr marL="144841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950" y="963947"/>
            <a:ext cx="1538962" cy="22975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3176" y="963947"/>
            <a:ext cx="1538962" cy="22975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22" y="192790"/>
            <a:ext cx="3123188" cy="6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422" y="887670"/>
            <a:ext cx="1531890" cy="435033"/>
          </a:xfrm>
        </p:spPr>
        <p:txBody>
          <a:bodyPr anchor="b"/>
          <a:lstStyle>
            <a:lvl1pPr marL="0" indent="0">
              <a:buNone/>
              <a:defRPr sz="950" b="1"/>
            </a:lvl1pPr>
            <a:lvl2pPr marL="181051" indent="0">
              <a:buNone/>
              <a:defRPr sz="792" b="1"/>
            </a:lvl2pPr>
            <a:lvl3pPr marL="362102" indent="0">
              <a:buNone/>
              <a:defRPr sz="713" b="1"/>
            </a:lvl3pPr>
            <a:lvl4pPr marL="543154" indent="0">
              <a:buNone/>
              <a:defRPr sz="634" b="1"/>
            </a:lvl4pPr>
            <a:lvl5pPr marL="724205" indent="0">
              <a:buNone/>
              <a:defRPr sz="634" b="1"/>
            </a:lvl5pPr>
            <a:lvl6pPr marL="905256" indent="0">
              <a:buNone/>
              <a:defRPr sz="634" b="1"/>
            </a:lvl6pPr>
            <a:lvl7pPr marL="1086307" indent="0">
              <a:buNone/>
              <a:defRPr sz="634" b="1"/>
            </a:lvl7pPr>
            <a:lvl8pPr marL="1267358" indent="0">
              <a:buNone/>
              <a:defRPr sz="634" b="1"/>
            </a:lvl8pPr>
            <a:lvl9pPr marL="1448410" indent="0">
              <a:buNone/>
              <a:defRPr sz="63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422" y="1322703"/>
            <a:ext cx="1531890" cy="194549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3176" y="887670"/>
            <a:ext cx="1539434" cy="435033"/>
          </a:xfrm>
        </p:spPr>
        <p:txBody>
          <a:bodyPr anchor="b"/>
          <a:lstStyle>
            <a:lvl1pPr marL="0" indent="0">
              <a:buNone/>
              <a:defRPr sz="950" b="1"/>
            </a:lvl1pPr>
            <a:lvl2pPr marL="181051" indent="0">
              <a:buNone/>
              <a:defRPr sz="792" b="1"/>
            </a:lvl2pPr>
            <a:lvl3pPr marL="362102" indent="0">
              <a:buNone/>
              <a:defRPr sz="713" b="1"/>
            </a:lvl3pPr>
            <a:lvl4pPr marL="543154" indent="0">
              <a:buNone/>
              <a:defRPr sz="634" b="1"/>
            </a:lvl4pPr>
            <a:lvl5pPr marL="724205" indent="0">
              <a:buNone/>
              <a:defRPr sz="634" b="1"/>
            </a:lvl5pPr>
            <a:lvl6pPr marL="905256" indent="0">
              <a:buNone/>
              <a:defRPr sz="634" b="1"/>
            </a:lvl6pPr>
            <a:lvl7pPr marL="1086307" indent="0">
              <a:buNone/>
              <a:defRPr sz="634" b="1"/>
            </a:lvl7pPr>
            <a:lvl8pPr marL="1267358" indent="0">
              <a:buNone/>
              <a:defRPr sz="634" b="1"/>
            </a:lvl8pPr>
            <a:lvl9pPr marL="1448410" indent="0">
              <a:buNone/>
              <a:defRPr sz="63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3176" y="1322703"/>
            <a:ext cx="1539434" cy="194549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4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22" y="241406"/>
            <a:ext cx="1167895" cy="844921"/>
          </a:xfrm>
        </p:spPr>
        <p:txBody>
          <a:bodyPr anchor="b"/>
          <a:lstStyle>
            <a:lvl1pPr>
              <a:defRPr sz="1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34" y="521371"/>
            <a:ext cx="1833176" cy="2573319"/>
          </a:xfrm>
        </p:spPr>
        <p:txBody>
          <a:bodyPr/>
          <a:lstStyle>
            <a:lvl1pPr>
              <a:defRPr sz="1267"/>
            </a:lvl1pPr>
            <a:lvl2pPr>
              <a:defRPr sz="1109"/>
            </a:lvl2pPr>
            <a:lvl3pPr>
              <a:defRPr sz="950"/>
            </a:lvl3pPr>
            <a:lvl4pPr>
              <a:defRPr sz="792"/>
            </a:lvl4pPr>
            <a:lvl5pPr>
              <a:defRPr sz="792"/>
            </a:lvl5pPr>
            <a:lvl6pPr>
              <a:defRPr sz="792"/>
            </a:lvl6pPr>
            <a:lvl7pPr>
              <a:defRPr sz="792"/>
            </a:lvl7pPr>
            <a:lvl8pPr>
              <a:defRPr sz="792"/>
            </a:lvl8pPr>
            <a:lvl9pPr>
              <a:defRPr sz="7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422" y="1086326"/>
            <a:ext cx="1167895" cy="2012554"/>
          </a:xfrm>
        </p:spPr>
        <p:txBody>
          <a:bodyPr/>
          <a:lstStyle>
            <a:lvl1pPr marL="0" indent="0">
              <a:buNone/>
              <a:defRPr sz="634"/>
            </a:lvl1pPr>
            <a:lvl2pPr marL="181051" indent="0">
              <a:buNone/>
              <a:defRPr sz="554"/>
            </a:lvl2pPr>
            <a:lvl3pPr marL="362102" indent="0">
              <a:buNone/>
              <a:defRPr sz="475"/>
            </a:lvl3pPr>
            <a:lvl4pPr marL="543154" indent="0">
              <a:buNone/>
              <a:defRPr sz="396"/>
            </a:lvl4pPr>
            <a:lvl5pPr marL="724205" indent="0">
              <a:buNone/>
              <a:defRPr sz="396"/>
            </a:lvl5pPr>
            <a:lvl6pPr marL="905256" indent="0">
              <a:buNone/>
              <a:defRPr sz="396"/>
            </a:lvl6pPr>
            <a:lvl7pPr marL="1086307" indent="0">
              <a:buNone/>
              <a:defRPr sz="396"/>
            </a:lvl7pPr>
            <a:lvl8pPr marL="1267358" indent="0">
              <a:buNone/>
              <a:defRPr sz="396"/>
            </a:lvl8pPr>
            <a:lvl9pPr marL="1448410" indent="0">
              <a:buNone/>
              <a:defRPr sz="39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22" y="241406"/>
            <a:ext cx="1167895" cy="844921"/>
          </a:xfrm>
        </p:spPr>
        <p:txBody>
          <a:bodyPr anchor="b"/>
          <a:lstStyle>
            <a:lvl1pPr>
              <a:defRPr sz="1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9434" y="521371"/>
            <a:ext cx="1833176" cy="2573319"/>
          </a:xfrm>
        </p:spPr>
        <p:txBody>
          <a:bodyPr anchor="t"/>
          <a:lstStyle>
            <a:lvl1pPr marL="0" indent="0">
              <a:buNone/>
              <a:defRPr sz="1267"/>
            </a:lvl1pPr>
            <a:lvl2pPr marL="181051" indent="0">
              <a:buNone/>
              <a:defRPr sz="1109"/>
            </a:lvl2pPr>
            <a:lvl3pPr marL="362102" indent="0">
              <a:buNone/>
              <a:defRPr sz="950"/>
            </a:lvl3pPr>
            <a:lvl4pPr marL="543154" indent="0">
              <a:buNone/>
              <a:defRPr sz="792"/>
            </a:lvl4pPr>
            <a:lvl5pPr marL="724205" indent="0">
              <a:buNone/>
              <a:defRPr sz="792"/>
            </a:lvl5pPr>
            <a:lvl6pPr marL="905256" indent="0">
              <a:buNone/>
              <a:defRPr sz="792"/>
            </a:lvl6pPr>
            <a:lvl7pPr marL="1086307" indent="0">
              <a:buNone/>
              <a:defRPr sz="792"/>
            </a:lvl7pPr>
            <a:lvl8pPr marL="1267358" indent="0">
              <a:buNone/>
              <a:defRPr sz="792"/>
            </a:lvl8pPr>
            <a:lvl9pPr marL="1448410" indent="0">
              <a:buNone/>
              <a:defRPr sz="79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422" y="1086326"/>
            <a:ext cx="1167895" cy="2012554"/>
          </a:xfrm>
        </p:spPr>
        <p:txBody>
          <a:bodyPr/>
          <a:lstStyle>
            <a:lvl1pPr marL="0" indent="0">
              <a:buNone/>
              <a:defRPr sz="634"/>
            </a:lvl1pPr>
            <a:lvl2pPr marL="181051" indent="0">
              <a:buNone/>
              <a:defRPr sz="554"/>
            </a:lvl2pPr>
            <a:lvl3pPr marL="362102" indent="0">
              <a:buNone/>
              <a:defRPr sz="475"/>
            </a:lvl3pPr>
            <a:lvl4pPr marL="543154" indent="0">
              <a:buNone/>
              <a:defRPr sz="396"/>
            </a:lvl4pPr>
            <a:lvl5pPr marL="724205" indent="0">
              <a:buNone/>
              <a:defRPr sz="396"/>
            </a:lvl5pPr>
            <a:lvl6pPr marL="905256" indent="0">
              <a:buNone/>
              <a:defRPr sz="396"/>
            </a:lvl6pPr>
            <a:lvl7pPr marL="1086307" indent="0">
              <a:buNone/>
              <a:defRPr sz="396"/>
            </a:lvl7pPr>
            <a:lvl8pPr marL="1267358" indent="0">
              <a:buNone/>
              <a:defRPr sz="396"/>
            </a:lvl8pPr>
            <a:lvl9pPr marL="1448410" indent="0">
              <a:buNone/>
              <a:defRPr sz="39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50" y="192790"/>
            <a:ext cx="3123188" cy="699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950" y="963947"/>
            <a:ext cx="3123188" cy="229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8950" y="3356213"/>
            <a:ext cx="814745" cy="192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8973-F036-41A3-B981-990AF1EB1C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486" y="3356213"/>
            <a:ext cx="1222117" cy="192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7393" y="3356213"/>
            <a:ext cx="814745" cy="192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00CC-D795-401C-A330-6134F3CB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2102" rtl="0" eaLnBrk="1" latinLnBrk="0" hangingPunct="1">
        <a:lnSpc>
          <a:spcPct val="90000"/>
        </a:lnSpc>
        <a:spcBef>
          <a:spcPct val="0"/>
        </a:spcBef>
        <a:buNone/>
        <a:defRPr sz="1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526" indent="-90526" algn="l" defTabSz="362102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1pPr>
      <a:lvl2pPr marL="271577" indent="-90526" algn="l" defTabSz="36210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" indent="-90526" algn="l" defTabSz="36210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33679" indent="-90526" algn="l" defTabSz="36210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4pPr>
      <a:lvl5pPr marL="814730" indent="-90526" algn="l" defTabSz="36210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5pPr>
      <a:lvl6pPr marL="995782" indent="-90526" algn="l" defTabSz="36210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6pPr>
      <a:lvl7pPr marL="1176833" indent="-90526" algn="l" defTabSz="36210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7pPr>
      <a:lvl8pPr marL="1357884" indent="-90526" algn="l" defTabSz="36210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8pPr>
      <a:lvl9pPr marL="1538935" indent="-90526" algn="l" defTabSz="36210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2102" rtl="0" eaLnBrk="1" latinLnBrk="0" hangingPunct="1">
        <a:defRPr sz="713" kern="1200">
          <a:solidFill>
            <a:schemeClr val="tx1"/>
          </a:solidFill>
          <a:latin typeface="+mn-lt"/>
          <a:ea typeface="+mn-ea"/>
          <a:cs typeface="+mn-cs"/>
        </a:defRPr>
      </a:lvl1pPr>
      <a:lvl2pPr marL="181051" algn="l" defTabSz="362102" rtl="0" eaLnBrk="1" latinLnBrk="0" hangingPunct="1">
        <a:defRPr sz="713" kern="1200">
          <a:solidFill>
            <a:schemeClr val="tx1"/>
          </a:solidFill>
          <a:latin typeface="+mn-lt"/>
          <a:ea typeface="+mn-ea"/>
          <a:cs typeface="+mn-cs"/>
        </a:defRPr>
      </a:lvl2pPr>
      <a:lvl3pPr marL="362102" algn="l" defTabSz="362102" rtl="0" eaLnBrk="1" latinLnBrk="0" hangingPunct="1">
        <a:defRPr sz="713" kern="1200">
          <a:solidFill>
            <a:schemeClr val="tx1"/>
          </a:solidFill>
          <a:latin typeface="+mn-lt"/>
          <a:ea typeface="+mn-ea"/>
          <a:cs typeface="+mn-cs"/>
        </a:defRPr>
      </a:lvl3pPr>
      <a:lvl4pPr marL="543154" algn="l" defTabSz="362102" rtl="0" eaLnBrk="1" latinLnBrk="0" hangingPunct="1">
        <a:defRPr sz="713" kern="1200">
          <a:solidFill>
            <a:schemeClr val="tx1"/>
          </a:solidFill>
          <a:latin typeface="+mn-lt"/>
          <a:ea typeface="+mn-ea"/>
          <a:cs typeface="+mn-cs"/>
        </a:defRPr>
      </a:lvl4pPr>
      <a:lvl5pPr marL="724205" algn="l" defTabSz="362102" rtl="0" eaLnBrk="1" latinLnBrk="0" hangingPunct="1">
        <a:defRPr sz="713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algn="l" defTabSz="362102" rtl="0" eaLnBrk="1" latinLnBrk="0" hangingPunct="1">
        <a:defRPr sz="713" kern="1200">
          <a:solidFill>
            <a:schemeClr val="tx1"/>
          </a:solidFill>
          <a:latin typeface="+mn-lt"/>
          <a:ea typeface="+mn-ea"/>
          <a:cs typeface="+mn-cs"/>
        </a:defRPr>
      </a:lvl6pPr>
      <a:lvl7pPr marL="1086307" algn="l" defTabSz="362102" rtl="0" eaLnBrk="1" latinLnBrk="0" hangingPunct="1">
        <a:defRPr sz="713" kern="1200">
          <a:solidFill>
            <a:schemeClr val="tx1"/>
          </a:solidFill>
          <a:latin typeface="+mn-lt"/>
          <a:ea typeface="+mn-ea"/>
          <a:cs typeface="+mn-cs"/>
        </a:defRPr>
      </a:lvl7pPr>
      <a:lvl8pPr marL="1267358" algn="l" defTabSz="362102" rtl="0" eaLnBrk="1" latinLnBrk="0" hangingPunct="1">
        <a:defRPr sz="713" kern="1200">
          <a:solidFill>
            <a:schemeClr val="tx1"/>
          </a:solidFill>
          <a:latin typeface="+mn-lt"/>
          <a:ea typeface="+mn-ea"/>
          <a:cs typeface="+mn-cs"/>
        </a:defRPr>
      </a:lvl8pPr>
      <a:lvl9pPr marL="1448410" algn="l" defTabSz="362102" rtl="0" eaLnBrk="1" latinLnBrk="0" hangingPunct="1">
        <a:defRPr sz="7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B94CC2-4902-4ED7-9AA4-435D7111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22420" cy="3622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44" y="260350"/>
            <a:ext cx="284963" cy="1316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582" y="260349"/>
            <a:ext cx="284963" cy="13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McConachie, Dale</cp:lastModifiedBy>
  <cp:revision>3</cp:revision>
  <dcterms:created xsi:type="dcterms:W3CDTF">2018-08-07T18:51:10Z</dcterms:created>
  <dcterms:modified xsi:type="dcterms:W3CDTF">2018-08-09T01:29:43Z</dcterms:modified>
</cp:coreProperties>
</file>