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172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6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98593"/>
            <a:ext cx="4629150" cy="1273387"/>
          </a:xfrm>
        </p:spPr>
        <p:txBody>
          <a:bodyPr anchor="b"/>
          <a:lstStyle>
            <a:lvl1pPr algn="ctr"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921087"/>
            <a:ext cx="4629150" cy="883073"/>
          </a:xfrm>
        </p:spPr>
        <p:txBody>
          <a:bodyPr/>
          <a:lstStyle>
            <a:lvl1pPr marL="0" indent="0" algn="ctr">
              <a:buNone/>
              <a:defRPr sz="1215"/>
            </a:lvl1pPr>
            <a:lvl2pPr marL="231480" indent="0" algn="ctr">
              <a:buNone/>
              <a:defRPr sz="1013"/>
            </a:lvl2pPr>
            <a:lvl3pPr marL="462961" indent="0" algn="ctr">
              <a:buNone/>
              <a:defRPr sz="911"/>
            </a:lvl3pPr>
            <a:lvl4pPr marL="694441" indent="0" algn="ctr">
              <a:buNone/>
              <a:defRPr sz="810"/>
            </a:lvl4pPr>
            <a:lvl5pPr marL="925921" indent="0" algn="ctr">
              <a:buNone/>
              <a:defRPr sz="810"/>
            </a:lvl5pPr>
            <a:lvl6pPr marL="1157402" indent="0" algn="ctr">
              <a:buNone/>
              <a:defRPr sz="810"/>
            </a:lvl6pPr>
            <a:lvl7pPr marL="1388882" indent="0" algn="ctr">
              <a:buNone/>
              <a:defRPr sz="810"/>
            </a:lvl7pPr>
            <a:lvl8pPr marL="1620363" indent="0" algn="ctr">
              <a:buNone/>
              <a:defRPr sz="810"/>
            </a:lvl8pPr>
            <a:lvl9pPr marL="1851843" indent="0" algn="ctr">
              <a:buNone/>
              <a:defRPr sz="8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8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3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94733"/>
            <a:ext cx="1330881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94733"/>
            <a:ext cx="3915489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0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911860"/>
            <a:ext cx="5323523" cy="1521460"/>
          </a:xfrm>
        </p:spPr>
        <p:txBody>
          <a:bodyPr anchor="b"/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447714"/>
            <a:ext cx="5323523" cy="800100"/>
          </a:xfrm>
        </p:spPr>
        <p:txBody>
          <a:bodyPr/>
          <a:lstStyle>
            <a:lvl1pPr marL="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1pPr>
            <a:lvl2pPr marL="23148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462961" indent="0">
              <a:buNone/>
              <a:defRPr sz="911">
                <a:solidFill>
                  <a:schemeClr val="tx1">
                    <a:tint val="75000"/>
                  </a:schemeClr>
                </a:solidFill>
              </a:defRPr>
            </a:lvl3pPr>
            <a:lvl4pPr marL="694441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4pPr>
            <a:lvl5pPr marL="925921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5pPr>
            <a:lvl6pPr marL="1157402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6pPr>
            <a:lvl7pPr marL="1388882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7pPr>
            <a:lvl8pPr marL="1620363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8pPr>
            <a:lvl9pPr marL="1851843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73666"/>
            <a:ext cx="2623185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73666"/>
            <a:ext cx="2623185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94734"/>
            <a:ext cx="5323523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96620"/>
            <a:ext cx="2611130" cy="439420"/>
          </a:xfrm>
        </p:spPr>
        <p:txBody>
          <a:bodyPr anchor="b"/>
          <a:lstStyle>
            <a:lvl1pPr marL="0" indent="0">
              <a:buNone/>
              <a:defRPr sz="1215" b="1"/>
            </a:lvl1pPr>
            <a:lvl2pPr marL="231480" indent="0">
              <a:buNone/>
              <a:defRPr sz="1013" b="1"/>
            </a:lvl2pPr>
            <a:lvl3pPr marL="462961" indent="0">
              <a:buNone/>
              <a:defRPr sz="911" b="1"/>
            </a:lvl3pPr>
            <a:lvl4pPr marL="694441" indent="0">
              <a:buNone/>
              <a:defRPr sz="810" b="1"/>
            </a:lvl4pPr>
            <a:lvl5pPr marL="925921" indent="0">
              <a:buNone/>
              <a:defRPr sz="810" b="1"/>
            </a:lvl5pPr>
            <a:lvl6pPr marL="1157402" indent="0">
              <a:buNone/>
              <a:defRPr sz="810" b="1"/>
            </a:lvl6pPr>
            <a:lvl7pPr marL="1388882" indent="0">
              <a:buNone/>
              <a:defRPr sz="810" b="1"/>
            </a:lvl7pPr>
            <a:lvl8pPr marL="1620363" indent="0">
              <a:buNone/>
              <a:defRPr sz="810" b="1"/>
            </a:lvl8pPr>
            <a:lvl9pPr marL="1851843" indent="0">
              <a:buNone/>
              <a:defRPr sz="81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336040"/>
            <a:ext cx="2611130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96620"/>
            <a:ext cx="2623989" cy="439420"/>
          </a:xfrm>
        </p:spPr>
        <p:txBody>
          <a:bodyPr anchor="b"/>
          <a:lstStyle>
            <a:lvl1pPr marL="0" indent="0">
              <a:buNone/>
              <a:defRPr sz="1215" b="1"/>
            </a:lvl1pPr>
            <a:lvl2pPr marL="231480" indent="0">
              <a:buNone/>
              <a:defRPr sz="1013" b="1"/>
            </a:lvl2pPr>
            <a:lvl3pPr marL="462961" indent="0">
              <a:buNone/>
              <a:defRPr sz="911" b="1"/>
            </a:lvl3pPr>
            <a:lvl4pPr marL="694441" indent="0">
              <a:buNone/>
              <a:defRPr sz="810" b="1"/>
            </a:lvl4pPr>
            <a:lvl5pPr marL="925921" indent="0">
              <a:buNone/>
              <a:defRPr sz="810" b="1"/>
            </a:lvl5pPr>
            <a:lvl6pPr marL="1157402" indent="0">
              <a:buNone/>
              <a:defRPr sz="810" b="1"/>
            </a:lvl6pPr>
            <a:lvl7pPr marL="1388882" indent="0">
              <a:buNone/>
              <a:defRPr sz="810" b="1"/>
            </a:lvl7pPr>
            <a:lvl8pPr marL="1620363" indent="0">
              <a:buNone/>
              <a:defRPr sz="810" b="1"/>
            </a:lvl8pPr>
            <a:lvl9pPr marL="1851843" indent="0">
              <a:buNone/>
              <a:defRPr sz="81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336040"/>
            <a:ext cx="2623989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43840"/>
            <a:ext cx="1990695" cy="853440"/>
          </a:xfrm>
        </p:spPr>
        <p:txBody>
          <a:bodyPr anchor="b"/>
          <a:lstStyle>
            <a:lvl1pPr>
              <a:defRPr sz="1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526627"/>
            <a:ext cx="3124676" cy="2599267"/>
          </a:xfrm>
        </p:spPr>
        <p:txBody>
          <a:bodyPr/>
          <a:lstStyle>
            <a:lvl1pPr>
              <a:defRPr sz="1620"/>
            </a:lvl1pPr>
            <a:lvl2pPr>
              <a:defRPr sz="1418"/>
            </a:lvl2pPr>
            <a:lvl3pPr>
              <a:defRPr sz="121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97280"/>
            <a:ext cx="1990695" cy="2032847"/>
          </a:xfrm>
        </p:spPr>
        <p:txBody>
          <a:bodyPr/>
          <a:lstStyle>
            <a:lvl1pPr marL="0" indent="0">
              <a:buNone/>
              <a:defRPr sz="810"/>
            </a:lvl1pPr>
            <a:lvl2pPr marL="231480" indent="0">
              <a:buNone/>
              <a:defRPr sz="709"/>
            </a:lvl2pPr>
            <a:lvl3pPr marL="462961" indent="0">
              <a:buNone/>
              <a:defRPr sz="608"/>
            </a:lvl3pPr>
            <a:lvl4pPr marL="694441" indent="0">
              <a:buNone/>
              <a:defRPr sz="506"/>
            </a:lvl4pPr>
            <a:lvl5pPr marL="925921" indent="0">
              <a:buNone/>
              <a:defRPr sz="506"/>
            </a:lvl5pPr>
            <a:lvl6pPr marL="1157402" indent="0">
              <a:buNone/>
              <a:defRPr sz="506"/>
            </a:lvl6pPr>
            <a:lvl7pPr marL="1388882" indent="0">
              <a:buNone/>
              <a:defRPr sz="506"/>
            </a:lvl7pPr>
            <a:lvl8pPr marL="1620363" indent="0">
              <a:buNone/>
              <a:defRPr sz="506"/>
            </a:lvl8pPr>
            <a:lvl9pPr marL="1851843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43840"/>
            <a:ext cx="1990695" cy="853440"/>
          </a:xfrm>
        </p:spPr>
        <p:txBody>
          <a:bodyPr anchor="b"/>
          <a:lstStyle>
            <a:lvl1pPr>
              <a:defRPr sz="1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526627"/>
            <a:ext cx="3124676" cy="2599267"/>
          </a:xfrm>
        </p:spPr>
        <p:txBody>
          <a:bodyPr anchor="t"/>
          <a:lstStyle>
            <a:lvl1pPr marL="0" indent="0">
              <a:buNone/>
              <a:defRPr sz="1620"/>
            </a:lvl1pPr>
            <a:lvl2pPr marL="231480" indent="0">
              <a:buNone/>
              <a:defRPr sz="1418"/>
            </a:lvl2pPr>
            <a:lvl3pPr marL="462961" indent="0">
              <a:buNone/>
              <a:defRPr sz="1215"/>
            </a:lvl3pPr>
            <a:lvl4pPr marL="694441" indent="0">
              <a:buNone/>
              <a:defRPr sz="1013"/>
            </a:lvl4pPr>
            <a:lvl5pPr marL="925921" indent="0">
              <a:buNone/>
              <a:defRPr sz="1013"/>
            </a:lvl5pPr>
            <a:lvl6pPr marL="1157402" indent="0">
              <a:buNone/>
              <a:defRPr sz="1013"/>
            </a:lvl6pPr>
            <a:lvl7pPr marL="1388882" indent="0">
              <a:buNone/>
              <a:defRPr sz="1013"/>
            </a:lvl7pPr>
            <a:lvl8pPr marL="1620363" indent="0">
              <a:buNone/>
              <a:defRPr sz="1013"/>
            </a:lvl8pPr>
            <a:lvl9pPr marL="1851843" indent="0">
              <a:buNone/>
              <a:defRPr sz="10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97280"/>
            <a:ext cx="1990695" cy="2032847"/>
          </a:xfrm>
        </p:spPr>
        <p:txBody>
          <a:bodyPr/>
          <a:lstStyle>
            <a:lvl1pPr marL="0" indent="0">
              <a:buNone/>
              <a:defRPr sz="810"/>
            </a:lvl1pPr>
            <a:lvl2pPr marL="231480" indent="0">
              <a:buNone/>
              <a:defRPr sz="709"/>
            </a:lvl2pPr>
            <a:lvl3pPr marL="462961" indent="0">
              <a:buNone/>
              <a:defRPr sz="608"/>
            </a:lvl3pPr>
            <a:lvl4pPr marL="694441" indent="0">
              <a:buNone/>
              <a:defRPr sz="506"/>
            </a:lvl4pPr>
            <a:lvl5pPr marL="925921" indent="0">
              <a:buNone/>
              <a:defRPr sz="506"/>
            </a:lvl5pPr>
            <a:lvl6pPr marL="1157402" indent="0">
              <a:buNone/>
              <a:defRPr sz="506"/>
            </a:lvl6pPr>
            <a:lvl7pPr marL="1388882" indent="0">
              <a:buNone/>
              <a:defRPr sz="506"/>
            </a:lvl7pPr>
            <a:lvl8pPr marL="1620363" indent="0">
              <a:buNone/>
              <a:defRPr sz="506"/>
            </a:lvl8pPr>
            <a:lvl9pPr marL="1851843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94734"/>
            <a:ext cx="5323523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73666"/>
            <a:ext cx="5323523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390054"/>
            <a:ext cx="138874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14C9-924B-4B10-A100-BDB7B11ABFD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390054"/>
            <a:ext cx="2083118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390054"/>
            <a:ext cx="138874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006C1-E653-4ACF-BD6D-AB6C21B5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2961" rtl="0" eaLnBrk="1" latinLnBrk="0" hangingPunct="1">
        <a:lnSpc>
          <a:spcPct val="90000"/>
        </a:lnSpc>
        <a:spcBef>
          <a:spcPct val="0"/>
        </a:spcBef>
        <a:buNone/>
        <a:defRPr sz="22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40" indent="-115740" algn="l" defTabSz="462961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47221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578701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181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4pPr>
      <a:lvl5pPr marL="1041662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5pPr>
      <a:lvl6pPr marL="1273142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6pPr>
      <a:lvl7pPr marL="1504622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7pPr>
      <a:lvl8pPr marL="1736103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8pPr>
      <a:lvl9pPr marL="1967583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1pPr>
      <a:lvl2pPr marL="231480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2pPr>
      <a:lvl3pPr marL="462961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3pPr>
      <a:lvl4pPr marL="694441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4pPr>
      <a:lvl5pPr marL="925921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5pPr>
      <a:lvl6pPr marL="1157402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6pPr>
      <a:lvl7pPr marL="1388882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7pPr>
      <a:lvl8pPr marL="1620363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8pPr>
      <a:lvl9pPr marL="1851843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44878E93-3039-4A76-809E-85AA0342C270}"/>
              </a:ext>
            </a:extLst>
          </p:cNvPr>
          <p:cNvSpPr/>
          <p:nvPr/>
        </p:nvSpPr>
        <p:spPr>
          <a:xfrm rot="2520910">
            <a:off x="3674639" y="866905"/>
            <a:ext cx="236381" cy="236381"/>
          </a:xfrm>
          <a:prstGeom prst="rect">
            <a:avLst/>
          </a:prstGeom>
          <a:solidFill>
            <a:srgbClr val="010167">
              <a:alpha val="50000"/>
            </a:srgb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BDFA48D-04E0-4E15-8653-8111EF90D699}"/>
              </a:ext>
            </a:extLst>
          </p:cNvPr>
          <p:cNvSpPr/>
          <p:nvPr/>
        </p:nvSpPr>
        <p:spPr>
          <a:xfrm rot="2520910">
            <a:off x="5502244" y="1457455"/>
            <a:ext cx="236381" cy="236381"/>
          </a:xfrm>
          <a:prstGeom prst="rect">
            <a:avLst/>
          </a:prstGeom>
          <a:solidFill>
            <a:srgbClr val="010167">
              <a:alpha val="50000"/>
            </a:srgb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an 11">
            <a:extLst>
              <a:ext uri="{FF2B5EF4-FFF2-40B4-BE49-F238E27FC236}">
                <a16:creationId xmlns:a16="http://schemas.microsoft.com/office/drawing/2014/main" id="{8645AB88-1318-4D03-A743-91C3E5F992B9}"/>
              </a:ext>
            </a:extLst>
          </p:cNvPr>
          <p:cNvSpPr/>
          <p:nvPr/>
        </p:nvSpPr>
        <p:spPr>
          <a:xfrm>
            <a:off x="1356724" y="32589"/>
            <a:ext cx="666227" cy="2612571"/>
          </a:xfrm>
          <a:prstGeom prst="can">
            <a:avLst>
              <a:gd name="adj" fmla="val 70750"/>
            </a:avLst>
          </a:prstGeom>
          <a:solidFill>
            <a:srgbClr val="54524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DB54E0-8821-427B-8300-27CFD920C5EC}"/>
              </a:ext>
            </a:extLst>
          </p:cNvPr>
          <p:cNvSpPr/>
          <p:nvPr/>
        </p:nvSpPr>
        <p:spPr>
          <a:xfrm rot="2520910">
            <a:off x="2413569" y="1457455"/>
            <a:ext cx="236381" cy="236381"/>
          </a:xfrm>
          <a:prstGeom prst="rect">
            <a:avLst/>
          </a:prstGeom>
          <a:solidFill>
            <a:srgbClr val="010167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23130EF-F3AE-44E1-9E5C-7DCD24DD7A2D}"/>
              </a:ext>
            </a:extLst>
          </p:cNvPr>
          <p:cNvSpPr/>
          <p:nvPr/>
        </p:nvSpPr>
        <p:spPr>
          <a:xfrm rot="2520910">
            <a:off x="585964" y="866905"/>
            <a:ext cx="236381" cy="236381"/>
          </a:xfrm>
          <a:prstGeom prst="rect">
            <a:avLst/>
          </a:prstGeom>
          <a:solidFill>
            <a:srgbClr val="010167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7">
            <a:extLst>
              <a:ext uri="{FF2B5EF4-FFF2-40B4-BE49-F238E27FC236}">
                <a16:creationId xmlns:a16="http://schemas.microsoft.com/office/drawing/2014/main" id="{C3A4D481-A733-42B9-9DB0-40B66DCE9393}"/>
              </a:ext>
            </a:extLst>
          </p:cNvPr>
          <p:cNvSpPr/>
          <p:nvPr/>
        </p:nvSpPr>
        <p:spPr>
          <a:xfrm>
            <a:off x="47625" y="860831"/>
            <a:ext cx="2583543" cy="2768194"/>
          </a:xfrm>
          <a:custGeom>
            <a:avLst/>
            <a:gdLst>
              <a:gd name="connsiteX0" fmla="*/ 653143 w 2583543"/>
              <a:gd name="connsiteY0" fmla="*/ 0 h 2820808"/>
              <a:gd name="connsiteX1" fmla="*/ 609600 w 2583543"/>
              <a:gd name="connsiteY1" fmla="*/ 130628 h 2820808"/>
              <a:gd name="connsiteX2" fmla="*/ 595085 w 2583543"/>
              <a:gd name="connsiteY2" fmla="*/ 203200 h 2820808"/>
              <a:gd name="connsiteX3" fmla="*/ 566057 w 2583543"/>
              <a:gd name="connsiteY3" fmla="*/ 261257 h 2820808"/>
              <a:gd name="connsiteX4" fmla="*/ 522514 w 2583543"/>
              <a:gd name="connsiteY4" fmla="*/ 362857 h 2820808"/>
              <a:gd name="connsiteX5" fmla="*/ 508000 w 2583543"/>
              <a:gd name="connsiteY5" fmla="*/ 420914 h 2820808"/>
              <a:gd name="connsiteX6" fmla="*/ 449943 w 2583543"/>
              <a:gd name="connsiteY6" fmla="*/ 508000 h 2820808"/>
              <a:gd name="connsiteX7" fmla="*/ 420914 w 2583543"/>
              <a:gd name="connsiteY7" fmla="*/ 609600 h 2820808"/>
              <a:gd name="connsiteX8" fmla="*/ 406400 w 2583543"/>
              <a:gd name="connsiteY8" fmla="*/ 653142 h 2820808"/>
              <a:gd name="connsiteX9" fmla="*/ 348343 w 2583543"/>
              <a:gd name="connsiteY9" fmla="*/ 696685 h 2820808"/>
              <a:gd name="connsiteX10" fmla="*/ 333828 w 2583543"/>
              <a:gd name="connsiteY10" fmla="*/ 754742 h 2820808"/>
              <a:gd name="connsiteX11" fmla="*/ 304800 w 2583543"/>
              <a:gd name="connsiteY11" fmla="*/ 798285 h 2820808"/>
              <a:gd name="connsiteX12" fmla="*/ 290285 w 2583543"/>
              <a:gd name="connsiteY12" fmla="*/ 841828 h 2820808"/>
              <a:gd name="connsiteX13" fmla="*/ 275771 w 2583543"/>
              <a:gd name="connsiteY13" fmla="*/ 986971 h 2820808"/>
              <a:gd name="connsiteX14" fmla="*/ 261257 w 2583543"/>
              <a:gd name="connsiteY14" fmla="*/ 1074057 h 2820808"/>
              <a:gd name="connsiteX15" fmla="*/ 232228 w 2583543"/>
              <a:gd name="connsiteY15" fmla="*/ 1407885 h 2820808"/>
              <a:gd name="connsiteX16" fmla="*/ 217714 w 2583543"/>
              <a:gd name="connsiteY16" fmla="*/ 1451428 h 2820808"/>
              <a:gd name="connsiteX17" fmla="*/ 203200 w 2583543"/>
              <a:gd name="connsiteY17" fmla="*/ 1567542 h 2820808"/>
              <a:gd name="connsiteX18" fmla="*/ 188685 w 2583543"/>
              <a:gd name="connsiteY18" fmla="*/ 1698171 h 2820808"/>
              <a:gd name="connsiteX19" fmla="*/ 174171 w 2583543"/>
              <a:gd name="connsiteY19" fmla="*/ 1756228 h 2820808"/>
              <a:gd name="connsiteX20" fmla="*/ 130628 w 2583543"/>
              <a:gd name="connsiteY20" fmla="*/ 1930400 h 2820808"/>
              <a:gd name="connsiteX21" fmla="*/ 101600 w 2583543"/>
              <a:gd name="connsiteY21" fmla="*/ 1973942 h 2820808"/>
              <a:gd name="connsiteX22" fmla="*/ 87085 w 2583543"/>
              <a:gd name="connsiteY22" fmla="*/ 2017485 h 2820808"/>
              <a:gd name="connsiteX23" fmla="*/ 58057 w 2583543"/>
              <a:gd name="connsiteY23" fmla="*/ 2061028 h 2820808"/>
              <a:gd name="connsiteX24" fmla="*/ 43543 w 2583543"/>
              <a:gd name="connsiteY24" fmla="*/ 2104571 h 2820808"/>
              <a:gd name="connsiteX25" fmla="*/ 0 w 2583543"/>
              <a:gd name="connsiteY25" fmla="*/ 2148114 h 2820808"/>
              <a:gd name="connsiteX26" fmla="*/ 14514 w 2583543"/>
              <a:gd name="connsiteY26" fmla="*/ 2191657 h 2820808"/>
              <a:gd name="connsiteX27" fmla="*/ 101600 w 2583543"/>
              <a:gd name="connsiteY27" fmla="*/ 2220685 h 2820808"/>
              <a:gd name="connsiteX28" fmla="*/ 188685 w 2583543"/>
              <a:gd name="connsiteY28" fmla="*/ 2249714 h 2820808"/>
              <a:gd name="connsiteX29" fmla="*/ 362857 w 2583543"/>
              <a:gd name="connsiteY29" fmla="*/ 2278742 h 2820808"/>
              <a:gd name="connsiteX30" fmla="*/ 493485 w 2583543"/>
              <a:gd name="connsiteY30" fmla="*/ 2307771 h 2820808"/>
              <a:gd name="connsiteX31" fmla="*/ 580571 w 2583543"/>
              <a:gd name="connsiteY31" fmla="*/ 2336800 h 2820808"/>
              <a:gd name="connsiteX32" fmla="*/ 667657 w 2583543"/>
              <a:gd name="connsiteY32" fmla="*/ 2365828 h 2820808"/>
              <a:gd name="connsiteX33" fmla="*/ 711200 w 2583543"/>
              <a:gd name="connsiteY33" fmla="*/ 2380342 h 2820808"/>
              <a:gd name="connsiteX34" fmla="*/ 798285 w 2583543"/>
              <a:gd name="connsiteY34" fmla="*/ 2438400 h 2820808"/>
              <a:gd name="connsiteX35" fmla="*/ 885371 w 2583543"/>
              <a:gd name="connsiteY35" fmla="*/ 2481942 h 2820808"/>
              <a:gd name="connsiteX36" fmla="*/ 914400 w 2583543"/>
              <a:gd name="connsiteY36" fmla="*/ 2525485 h 2820808"/>
              <a:gd name="connsiteX37" fmla="*/ 957943 w 2583543"/>
              <a:gd name="connsiteY37" fmla="*/ 2540000 h 2820808"/>
              <a:gd name="connsiteX38" fmla="*/ 1016000 w 2583543"/>
              <a:gd name="connsiteY38" fmla="*/ 2583542 h 2820808"/>
              <a:gd name="connsiteX39" fmla="*/ 1030514 w 2583543"/>
              <a:gd name="connsiteY39" fmla="*/ 2627085 h 2820808"/>
              <a:gd name="connsiteX40" fmla="*/ 1103085 w 2583543"/>
              <a:gd name="connsiteY40" fmla="*/ 2641600 h 2820808"/>
              <a:gd name="connsiteX41" fmla="*/ 1161143 w 2583543"/>
              <a:gd name="connsiteY41" fmla="*/ 2656114 h 2820808"/>
              <a:gd name="connsiteX42" fmla="*/ 1248228 w 2583543"/>
              <a:gd name="connsiteY42" fmla="*/ 2728685 h 2820808"/>
              <a:gd name="connsiteX43" fmla="*/ 1378857 w 2583543"/>
              <a:gd name="connsiteY43" fmla="*/ 2757714 h 2820808"/>
              <a:gd name="connsiteX44" fmla="*/ 1436914 w 2583543"/>
              <a:gd name="connsiteY44" fmla="*/ 2786742 h 2820808"/>
              <a:gd name="connsiteX45" fmla="*/ 1596571 w 2583543"/>
              <a:gd name="connsiteY45" fmla="*/ 2815771 h 2820808"/>
              <a:gd name="connsiteX46" fmla="*/ 2075543 w 2583543"/>
              <a:gd name="connsiteY46" fmla="*/ 2801257 h 2820808"/>
              <a:gd name="connsiteX47" fmla="*/ 2090057 w 2583543"/>
              <a:gd name="connsiteY47" fmla="*/ 2699657 h 2820808"/>
              <a:gd name="connsiteX48" fmla="*/ 2148114 w 2583543"/>
              <a:gd name="connsiteY48" fmla="*/ 2467428 h 2820808"/>
              <a:gd name="connsiteX49" fmla="*/ 2162628 w 2583543"/>
              <a:gd name="connsiteY49" fmla="*/ 2409371 h 2820808"/>
              <a:gd name="connsiteX50" fmla="*/ 2206171 w 2583543"/>
              <a:gd name="connsiteY50" fmla="*/ 2380342 h 2820808"/>
              <a:gd name="connsiteX51" fmla="*/ 2235200 w 2583543"/>
              <a:gd name="connsiteY51" fmla="*/ 2293257 h 2820808"/>
              <a:gd name="connsiteX52" fmla="*/ 2264228 w 2583543"/>
              <a:gd name="connsiteY52" fmla="*/ 2177142 h 2820808"/>
              <a:gd name="connsiteX53" fmla="*/ 2293257 w 2583543"/>
              <a:gd name="connsiteY53" fmla="*/ 2090057 h 2820808"/>
              <a:gd name="connsiteX54" fmla="*/ 2278743 w 2583543"/>
              <a:gd name="connsiteY54" fmla="*/ 1465942 h 2820808"/>
              <a:gd name="connsiteX55" fmla="*/ 2278743 w 2583543"/>
              <a:gd name="connsiteY55" fmla="*/ 1117600 h 2820808"/>
              <a:gd name="connsiteX56" fmla="*/ 2293257 w 2583543"/>
              <a:gd name="connsiteY56" fmla="*/ 1074057 h 2820808"/>
              <a:gd name="connsiteX57" fmla="*/ 2336800 w 2583543"/>
              <a:gd name="connsiteY57" fmla="*/ 1045028 h 2820808"/>
              <a:gd name="connsiteX58" fmla="*/ 2365828 w 2583543"/>
              <a:gd name="connsiteY58" fmla="*/ 1001485 h 2820808"/>
              <a:gd name="connsiteX59" fmla="*/ 2438400 w 2583543"/>
              <a:gd name="connsiteY59" fmla="*/ 914400 h 2820808"/>
              <a:gd name="connsiteX60" fmla="*/ 2510971 w 2583543"/>
              <a:gd name="connsiteY60" fmla="*/ 783771 h 2820808"/>
              <a:gd name="connsiteX61" fmla="*/ 2540000 w 2583543"/>
              <a:gd name="connsiteY61" fmla="*/ 740228 h 2820808"/>
              <a:gd name="connsiteX62" fmla="*/ 2583543 w 2583543"/>
              <a:gd name="connsiteY62" fmla="*/ 711200 h 2820808"/>
              <a:gd name="connsiteX63" fmla="*/ 2351314 w 2583543"/>
              <a:gd name="connsiteY63" fmla="*/ 667657 h 2820808"/>
              <a:gd name="connsiteX64" fmla="*/ 2264228 w 2583543"/>
              <a:gd name="connsiteY64" fmla="*/ 638628 h 2820808"/>
              <a:gd name="connsiteX65" fmla="*/ 2002971 w 2583543"/>
              <a:gd name="connsiteY65" fmla="*/ 609600 h 2820808"/>
              <a:gd name="connsiteX66" fmla="*/ 1828800 w 2583543"/>
              <a:gd name="connsiteY66" fmla="*/ 580571 h 2820808"/>
              <a:gd name="connsiteX67" fmla="*/ 1770743 w 2583543"/>
              <a:gd name="connsiteY67" fmla="*/ 566057 h 2820808"/>
              <a:gd name="connsiteX68" fmla="*/ 1727200 w 2583543"/>
              <a:gd name="connsiteY68" fmla="*/ 551542 h 2820808"/>
              <a:gd name="connsiteX69" fmla="*/ 1582057 w 2583543"/>
              <a:gd name="connsiteY69" fmla="*/ 537028 h 2820808"/>
              <a:gd name="connsiteX70" fmla="*/ 1538514 w 2583543"/>
              <a:gd name="connsiteY70" fmla="*/ 522514 h 2820808"/>
              <a:gd name="connsiteX71" fmla="*/ 1494971 w 2583543"/>
              <a:gd name="connsiteY71" fmla="*/ 493485 h 2820808"/>
              <a:gd name="connsiteX72" fmla="*/ 1436914 w 2583543"/>
              <a:gd name="connsiteY72" fmla="*/ 478971 h 2820808"/>
              <a:gd name="connsiteX73" fmla="*/ 1393371 w 2583543"/>
              <a:gd name="connsiteY73" fmla="*/ 449942 h 2820808"/>
              <a:gd name="connsiteX74" fmla="*/ 1349828 w 2583543"/>
              <a:gd name="connsiteY74" fmla="*/ 435428 h 2820808"/>
              <a:gd name="connsiteX75" fmla="*/ 1306285 w 2583543"/>
              <a:gd name="connsiteY75" fmla="*/ 391885 h 2820808"/>
              <a:gd name="connsiteX76" fmla="*/ 1219200 w 2583543"/>
              <a:gd name="connsiteY76" fmla="*/ 362857 h 2820808"/>
              <a:gd name="connsiteX77" fmla="*/ 1175657 w 2583543"/>
              <a:gd name="connsiteY77" fmla="*/ 348342 h 2820808"/>
              <a:gd name="connsiteX78" fmla="*/ 1088571 w 2583543"/>
              <a:gd name="connsiteY78" fmla="*/ 304800 h 2820808"/>
              <a:gd name="connsiteX79" fmla="*/ 986971 w 2583543"/>
              <a:gd name="connsiteY79" fmla="*/ 261257 h 2820808"/>
              <a:gd name="connsiteX80" fmla="*/ 899885 w 2583543"/>
              <a:gd name="connsiteY80" fmla="*/ 232228 h 2820808"/>
              <a:gd name="connsiteX81" fmla="*/ 812800 w 2583543"/>
              <a:gd name="connsiteY81" fmla="*/ 174171 h 2820808"/>
              <a:gd name="connsiteX82" fmla="*/ 769257 w 2583543"/>
              <a:gd name="connsiteY82" fmla="*/ 145142 h 2820808"/>
              <a:gd name="connsiteX83" fmla="*/ 682171 w 2583543"/>
              <a:gd name="connsiteY83" fmla="*/ 116114 h 2820808"/>
              <a:gd name="connsiteX84" fmla="*/ 609600 w 2583543"/>
              <a:gd name="connsiteY84" fmla="*/ 58057 h 2820808"/>
              <a:gd name="connsiteX85" fmla="*/ 595085 w 2583543"/>
              <a:gd name="connsiteY85" fmla="*/ 58057 h 2820808"/>
              <a:gd name="connsiteX0" fmla="*/ 653143 w 2583543"/>
              <a:gd name="connsiteY0" fmla="*/ 0 h 2820808"/>
              <a:gd name="connsiteX1" fmla="*/ 609600 w 2583543"/>
              <a:gd name="connsiteY1" fmla="*/ 130628 h 2820808"/>
              <a:gd name="connsiteX2" fmla="*/ 595085 w 2583543"/>
              <a:gd name="connsiteY2" fmla="*/ 203200 h 2820808"/>
              <a:gd name="connsiteX3" fmla="*/ 566057 w 2583543"/>
              <a:gd name="connsiteY3" fmla="*/ 261257 h 2820808"/>
              <a:gd name="connsiteX4" fmla="*/ 522514 w 2583543"/>
              <a:gd name="connsiteY4" fmla="*/ 362857 h 2820808"/>
              <a:gd name="connsiteX5" fmla="*/ 508000 w 2583543"/>
              <a:gd name="connsiteY5" fmla="*/ 420914 h 2820808"/>
              <a:gd name="connsiteX6" fmla="*/ 449943 w 2583543"/>
              <a:gd name="connsiteY6" fmla="*/ 508000 h 2820808"/>
              <a:gd name="connsiteX7" fmla="*/ 420914 w 2583543"/>
              <a:gd name="connsiteY7" fmla="*/ 609600 h 2820808"/>
              <a:gd name="connsiteX8" fmla="*/ 406400 w 2583543"/>
              <a:gd name="connsiteY8" fmla="*/ 653142 h 2820808"/>
              <a:gd name="connsiteX9" fmla="*/ 348343 w 2583543"/>
              <a:gd name="connsiteY9" fmla="*/ 696685 h 2820808"/>
              <a:gd name="connsiteX10" fmla="*/ 333828 w 2583543"/>
              <a:gd name="connsiteY10" fmla="*/ 754742 h 2820808"/>
              <a:gd name="connsiteX11" fmla="*/ 304800 w 2583543"/>
              <a:gd name="connsiteY11" fmla="*/ 798285 h 2820808"/>
              <a:gd name="connsiteX12" fmla="*/ 290285 w 2583543"/>
              <a:gd name="connsiteY12" fmla="*/ 841828 h 2820808"/>
              <a:gd name="connsiteX13" fmla="*/ 275771 w 2583543"/>
              <a:gd name="connsiteY13" fmla="*/ 986971 h 2820808"/>
              <a:gd name="connsiteX14" fmla="*/ 261257 w 2583543"/>
              <a:gd name="connsiteY14" fmla="*/ 1074057 h 2820808"/>
              <a:gd name="connsiteX15" fmla="*/ 232228 w 2583543"/>
              <a:gd name="connsiteY15" fmla="*/ 1407885 h 2820808"/>
              <a:gd name="connsiteX16" fmla="*/ 217714 w 2583543"/>
              <a:gd name="connsiteY16" fmla="*/ 1451428 h 2820808"/>
              <a:gd name="connsiteX17" fmla="*/ 203200 w 2583543"/>
              <a:gd name="connsiteY17" fmla="*/ 1567542 h 2820808"/>
              <a:gd name="connsiteX18" fmla="*/ 188685 w 2583543"/>
              <a:gd name="connsiteY18" fmla="*/ 1698171 h 2820808"/>
              <a:gd name="connsiteX19" fmla="*/ 174171 w 2583543"/>
              <a:gd name="connsiteY19" fmla="*/ 1756228 h 2820808"/>
              <a:gd name="connsiteX20" fmla="*/ 130628 w 2583543"/>
              <a:gd name="connsiteY20" fmla="*/ 1930400 h 2820808"/>
              <a:gd name="connsiteX21" fmla="*/ 101600 w 2583543"/>
              <a:gd name="connsiteY21" fmla="*/ 1973942 h 2820808"/>
              <a:gd name="connsiteX22" fmla="*/ 87085 w 2583543"/>
              <a:gd name="connsiteY22" fmla="*/ 2017485 h 2820808"/>
              <a:gd name="connsiteX23" fmla="*/ 58057 w 2583543"/>
              <a:gd name="connsiteY23" fmla="*/ 2061028 h 2820808"/>
              <a:gd name="connsiteX24" fmla="*/ 43543 w 2583543"/>
              <a:gd name="connsiteY24" fmla="*/ 2104571 h 2820808"/>
              <a:gd name="connsiteX25" fmla="*/ 0 w 2583543"/>
              <a:gd name="connsiteY25" fmla="*/ 2148114 h 2820808"/>
              <a:gd name="connsiteX26" fmla="*/ 14514 w 2583543"/>
              <a:gd name="connsiteY26" fmla="*/ 2191657 h 2820808"/>
              <a:gd name="connsiteX27" fmla="*/ 101600 w 2583543"/>
              <a:gd name="connsiteY27" fmla="*/ 2220685 h 2820808"/>
              <a:gd name="connsiteX28" fmla="*/ 188685 w 2583543"/>
              <a:gd name="connsiteY28" fmla="*/ 2249714 h 2820808"/>
              <a:gd name="connsiteX29" fmla="*/ 362857 w 2583543"/>
              <a:gd name="connsiteY29" fmla="*/ 2278742 h 2820808"/>
              <a:gd name="connsiteX30" fmla="*/ 493485 w 2583543"/>
              <a:gd name="connsiteY30" fmla="*/ 2307771 h 2820808"/>
              <a:gd name="connsiteX31" fmla="*/ 580571 w 2583543"/>
              <a:gd name="connsiteY31" fmla="*/ 2336800 h 2820808"/>
              <a:gd name="connsiteX32" fmla="*/ 667657 w 2583543"/>
              <a:gd name="connsiteY32" fmla="*/ 2365828 h 2820808"/>
              <a:gd name="connsiteX33" fmla="*/ 711200 w 2583543"/>
              <a:gd name="connsiteY33" fmla="*/ 2380342 h 2820808"/>
              <a:gd name="connsiteX34" fmla="*/ 798285 w 2583543"/>
              <a:gd name="connsiteY34" fmla="*/ 2438400 h 2820808"/>
              <a:gd name="connsiteX35" fmla="*/ 885371 w 2583543"/>
              <a:gd name="connsiteY35" fmla="*/ 2481942 h 2820808"/>
              <a:gd name="connsiteX36" fmla="*/ 914400 w 2583543"/>
              <a:gd name="connsiteY36" fmla="*/ 2525485 h 2820808"/>
              <a:gd name="connsiteX37" fmla="*/ 957943 w 2583543"/>
              <a:gd name="connsiteY37" fmla="*/ 2540000 h 2820808"/>
              <a:gd name="connsiteX38" fmla="*/ 1016000 w 2583543"/>
              <a:gd name="connsiteY38" fmla="*/ 2583542 h 2820808"/>
              <a:gd name="connsiteX39" fmla="*/ 1030514 w 2583543"/>
              <a:gd name="connsiteY39" fmla="*/ 2627085 h 2820808"/>
              <a:gd name="connsiteX40" fmla="*/ 1103085 w 2583543"/>
              <a:gd name="connsiteY40" fmla="*/ 2641600 h 2820808"/>
              <a:gd name="connsiteX41" fmla="*/ 1161143 w 2583543"/>
              <a:gd name="connsiteY41" fmla="*/ 2656114 h 2820808"/>
              <a:gd name="connsiteX42" fmla="*/ 1248228 w 2583543"/>
              <a:gd name="connsiteY42" fmla="*/ 2728685 h 2820808"/>
              <a:gd name="connsiteX43" fmla="*/ 1378857 w 2583543"/>
              <a:gd name="connsiteY43" fmla="*/ 2757714 h 2820808"/>
              <a:gd name="connsiteX44" fmla="*/ 1436914 w 2583543"/>
              <a:gd name="connsiteY44" fmla="*/ 2786742 h 2820808"/>
              <a:gd name="connsiteX45" fmla="*/ 1596571 w 2583543"/>
              <a:gd name="connsiteY45" fmla="*/ 2815771 h 2820808"/>
              <a:gd name="connsiteX46" fmla="*/ 2075543 w 2583543"/>
              <a:gd name="connsiteY46" fmla="*/ 2801257 h 2820808"/>
              <a:gd name="connsiteX47" fmla="*/ 2090057 w 2583543"/>
              <a:gd name="connsiteY47" fmla="*/ 2699657 h 2820808"/>
              <a:gd name="connsiteX48" fmla="*/ 2148114 w 2583543"/>
              <a:gd name="connsiteY48" fmla="*/ 2467428 h 2820808"/>
              <a:gd name="connsiteX49" fmla="*/ 2162628 w 2583543"/>
              <a:gd name="connsiteY49" fmla="*/ 2409371 h 2820808"/>
              <a:gd name="connsiteX50" fmla="*/ 2206171 w 2583543"/>
              <a:gd name="connsiteY50" fmla="*/ 2380342 h 2820808"/>
              <a:gd name="connsiteX51" fmla="*/ 2235200 w 2583543"/>
              <a:gd name="connsiteY51" fmla="*/ 2293257 h 2820808"/>
              <a:gd name="connsiteX52" fmla="*/ 2264228 w 2583543"/>
              <a:gd name="connsiteY52" fmla="*/ 2177142 h 2820808"/>
              <a:gd name="connsiteX53" fmla="*/ 2293257 w 2583543"/>
              <a:gd name="connsiteY53" fmla="*/ 2090057 h 2820808"/>
              <a:gd name="connsiteX54" fmla="*/ 2278743 w 2583543"/>
              <a:gd name="connsiteY54" fmla="*/ 1465942 h 2820808"/>
              <a:gd name="connsiteX55" fmla="*/ 2278743 w 2583543"/>
              <a:gd name="connsiteY55" fmla="*/ 1117600 h 2820808"/>
              <a:gd name="connsiteX56" fmla="*/ 2293257 w 2583543"/>
              <a:gd name="connsiteY56" fmla="*/ 1074057 h 2820808"/>
              <a:gd name="connsiteX57" fmla="*/ 2336800 w 2583543"/>
              <a:gd name="connsiteY57" fmla="*/ 1045028 h 2820808"/>
              <a:gd name="connsiteX58" fmla="*/ 2365828 w 2583543"/>
              <a:gd name="connsiteY58" fmla="*/ 1001485 h 2820808"/>
              <a:gd name="connsiteX59" fmla="*/ 2438400 w 2583543"/>
              <a:gd name="connsiteY59" fmla="*/ 914400 h 2820808"/>
              <a:gd name="connsiteX60" fmla="*/ 2510971 w 2583543"/>
              <a:gd name="connsiteY60" fmla="*/ 783771 h 2820808"/>
              <a:gd name="connsiteX61" fmla="*/ 2540000 w 2583543"/>
              <a:gd name="connsiteY61" fmla="*/ 740228 h 2820808"/>
              <a:gd name="connsiteX62" fmla="*/ 2583543 w 2583543"/>
              <a:gd name="connsiteY62" fmla="*/ 711200 h 2820808"/>
              <a:gd name="connsiteX63" fmla="*/ 2351314 w 2583543"/>
              <a:gd name="connsiteY63" fmla="*/ 667657 h 2820808"/>
              <a:gd name="connsiteX64" fmla="*/ 2264228 w 2583543"/>
              <a:gd name="connsiteY64" fmla="*/ 638628 h 2820808"/>
              <a:gd name="connsiteX65" fmla="*/ 2002971 w 2583543"/>
              <a:gd name="connsiteY65" fmla="*/ 609600 h 2820808"/>
              <a:gd name="connsiteX66" fmla="*/ 1828800 w 2583543"/>
              <a:gd name="connsiteY66" fmla="*/ 580571 h 2820808"/>
              <a:gd name="connsiteX67" fmla="*/ 1770743 w 2583543"/>
              <a:gd name="connsiteY67" fmla="*/ 566057 h 2820808"/>
              <a:gd name="connsiteX68" fmla="*/ 1727200 w 2583543"/>
              <a:gd name="connsiteY68" fmla="*/ 551542 h 2820808"/>
              <a:gd name="connsiteX69" fmla="*/ 1582057 w 2583543"/>
              <a:gd name="connsiteY69" fmla="*/ 537028 h 2820808"/>
              <a:gd name="connsiteX70" fmla="*/ 1538514 w 2583543"/>
              <a:gd name="connsiteY70" fmla="*/ 522514 h 2820808"/>
              <a:gd name="connsiteX71" fmla="*/ 1494971 w 2583543"/>
              <a:gd name="connsiteY71" fmla="*/ 493485 h 2820808"/>
              <a:gd name="connsiteX72" fmla="*/ 1436914 w 2583543"/>
              <a:gd name="connsiteY72" fmla="*/ 478971 h 2820808"/>
              <a:gd name="connsiteX73" fmla="*/ 1393371 w 2583543"/>
              <a:gd name="connsiteY73" fmla="*/ 449942 h 2820808"/>
              <a:gd name="connsiteX74" fmla="*/ 1349828 w 2583543"/>
              <a:gd name="connsiteY74" fmla="*/ 435428 h 2820808"/>
              <a:gd name="connsiteX75" fmla="*/ 1306285 w 2583543"/>
              <a:gd name="connsiteY75" fmla="*/ 391885 h 2820808"/>
              <a:gd name="connsiteX76" fmla="*/ 1219200 w 2583543"/>
              <a:gd name="connsiteY76" fmla="*/ 362857 h 2820808"/>
              <a:gd name="connsiteX77" fmla="*/ 1175657 w 2583543"/>
              <a:gd name="connsiteY77" fmla="*/ 348342 h 2820808"/>
              <a:gd name="connsiteX78" fmla="*/ 1088571 w 2583543"/>
              <a:gd name="connsiteY78" fmla="*/ 304800 h 2820808"/>
              <a:gd name="connsiteX79" fmla="*/ 986971 w 2583543"/>
              <a:gd name="connsiteY79" fmla="*/ 261257 h 2820808"/>
              <a:gd name="connsiteX80" fmla="*/ 899885 w 2583543"/>
              <a:gd name="connsiteY80" fmla="*/ 232228 h 2820808"/>
              <a:gd name="connsiteX81" fmla="*/ 812800 w 2583543"/>
              <a:gd name="connsiteY81" fmla="*/ 174171 h 2820808"/>
              <a:gd name="connsiteX82" fmla="*/ 769257 w 2583543"/>
              <a:gd name="connsiteY82" fmla="*/ 145142 h 2820808"/>
              <a:gd name="connsiteX83" fmla="*/ 682171 w 2583543"/>
              <a:gd name="connsiteY83" fmla="*/ 116114 h 2820808"/>
              <a:gd name="connsiteX84" fmla="*/ 609600 w 2583543"/>
              <a:gd name="connsiteY84" fmla="*/ 58057 h 2820808"/>
              <a:gd name="connsiteX0" fmla="*/ 653143 w 2583543"/>
              <a:gd name="connsiteY0" fmla="*/ 0 h 2820808"/>
              <a:gd name="connsiteX1" fmla="*/ 609600 w 2583543"/>
              <a:gd name="connsiteY1" fmla="*/ 130628 h 2820808"/>
              <a:gd name="connsiteX2" fmla="*/ 595085 w 2583543"/>
              <a:gd name="connsiteY2" fmla="*/ 203200 h 2820808"/>
              <a:gd name="connsiteX3" fmla="*/ 566057 w 2583543"/>
              <a:gd name="connsiteY3" fmla="*/ 261257 h 2820808"/>
              <a:gd name="connsiteX4" fmla="*/ 522514 w 2583543"/>
              <a:gd name="connsiteY4" fmla="*/ 362857 h 2820808"/>
              <a:gd name="connsiteX5" fmla="*/ 508000 w 2583543"/>
              <a:gd name="connsiteY5" fmla="*/ 420914 h 2820808"/>
              <a:gd name="connsiteX6" fmla="*/ 449943 w 2583543"/>
              <a:gd name="connsiteY6" fmla="*/ 508000 h 2820808"/>
              <a:gd name="connsiteX7" fmla="*/ 420914 w 2583543"/>
              <a:gd name="connsiteY7" fmla="*/ 609600 h 2820808"/>
              <a:gd name="connsiteX8" fmla="*/ 406400 w 2583543"/>
              <a:gd name="connsiteY8" fmla="*/ 653142 h 2820808"/>
              <a:gd name="connsiteX9" fmla="*/ 348343 w 2583543"/>
              <a:gd name="connsiteY9" fmla="*/ 696685 h 2820808"/>
              <a:gd name="connsiteX10" fmla="*/ 333828 w 2583543"/>
              <a:gd name="connsiteY10" fmla="*/ 754742 h 2820808"/>
              <a:gd name="connsiteX11" fmla="*/ 304800 w 2583543"/>
              <a:gd name="connsiteY11" fmla="*/ 798285 h 2820808"/>
              <a:gd name="connsiteX12" fmla="*/ 290285 w 2583543"/>
              <a:gd name="connsiteY12" fmla="*/ 841828 h 2820808"/>
              <a:gd name="connsiteX13" fmla="*/ 275771 w 2583543"/>
              <a:gd name="connsiteY13" fmla="*/ 986971 h 2820808"/>
              <a:gd name="connsiteX14" fmla="*/ 261257 w 2583543"/>
              <a:gd name="connsiteY14" fmla="*/ 1074057 h 2820808"/>
              <a:gd name="connsiteX15" fmla="*/ 232228 w 2583543"/>
              <a:gd name="connsiteY15" fmla="*/ 1407885 h 2820808"/>
              <a:gd name="connsiteX16" fmla="*/ 217714 w 2583543"/>
              <a:gd name="connsiteY16" fmla="*/ 1451428 h 2820808"/>
              <a:gd name="connsiteX17" fmla="*/ 203200 w 2583543"/>
              <a:gd name="connsiteY17" fmla="*/ 1567542 h 2820808"/>
              <a:gd name="connsiteX18" fmla="*/ 188685 w 2583543"/>
              <a:gd name="connsiteY18" fmla="*/ 1698171 h 2820808"/>
              <a:gd name="connsiteX19" fmla="*/ 174171 w 2583543"/>
              <a:gd name="connsiteY19" fmla="*/ 1756228 h 2820808"/>
              <a:gd name="connsiteX20" fmla="*/ 130628 w 2583543"/>
              <a:gd name="connsiteY20" fmla="*/ 1930400 h 2820808"/>
              <a:gd name="connsiteX21" fmla="*/ 101600 w 2583543"/>
              <a:gd name="connsiteY21" fmla="*/ 1973942 h 2820808"/>
              <a:gd name="connsiteX22" fmla="*/ 87085 w 2583543"/>
              <a:gd name="connsiteY22" fmla="*/ 2017485 h 2820808"/>
              <a:gd name="connsiteX23" fmla="*/ 58057 w 2583543"/>
              <a:gd name="connsiteY23" fmla="*/ 2061028 h 2820808"/>
              <a:gd name="connsiteX24" fmla="*/ 43543 w 2583543"/>
              <a:gd name="connsiteY24" fmla="*/ 2104571 h 2820808"/>
              <a:gd name="connsiteX25" fmla="*/ 0 w 2583543"/>
              <a:gd name="connsiteY25" fmla="*/ 2148114 h 2820808"/>
              <a:gd name="connsiteX26" fmla="*/ 14514 w 2583543"/>
              <a:gd name="connsiteY26" fmla="*/ 2191657 h 2820808"/>
              <a:gd name="connsiteX27" fmla="*/ 101600 w 2583543"/>
              <a:gd name="connsiteY27" fmla="*/ 2220685 h 2820808"/>
              <a:gd name="connsiteX28" fmla="*/ 188685 w 2583543"/>
              <a:gd name="connsiteY28" fmla="*/ 2249714 h 2820808"/>
              <a:gd name="connsiteX29" fmla="*/ 362857 w 2583543"/>
              <a:gd name="connsiteY29" fmla="*/ 2278742 h 2820808"/>
              <a:gd name="connsiteX30" fmla="*/ 493485 w 2583543"/>
              <a:gd name="connsiteY30" fmla="*/ 2307771 h 2820808"/>
              <a:gd name="connsiteX31" fmla="*/ 580571 w 2583543"/>
              <a:gd name="connsiteY31" fmla="*/ 2336800 h 2820808"/>
              <a:gd name="connsiteX32" fmla="*/ 667657 w 2583543"/>
              <a:gd name="connsiteY32" fmla="*/ 2365828 h 2820808"/>
              <a:gd name="connsiteX33" fmla="*/ 711200 w 2583543"/>
              <a:gd name="connsiteY33" fmla="*/ 2380342 h 2820808"/>
              <a:gd name="connsiteX34" fmla="*/ 798285 w 2583543"/>
              <a:gd name="connsiteY34" fmla="*/ 2438400 h 2820808"/>
              <a:gd name="connsiteX35" fmla="*/ 885371 w 2583543"/>
              <a:gd name="connsiteY35" fmla="*/ 2481942 h 2820808"/>
              <a:gd name="connsiteX36" fmla="*/ 914400 w 2583543"/>
              <a:gd name="connsiteY36" fmla="*/ 2525485 h 2820808"/>
              <a:gd name="connsiteX37" fmla="*/ 957943 w 2583543"/>
              <a:gd name="connsiteY37" fmla="*/ 2540000 h 2820808"/>
              <a:gd name="connsiteX38" fmla="*/ 1016000 w 2583543"/>
              <a:gd name="connsiteY38" fmla="*/ 2583542 h 2820808"/>
              <a:gd name="connsiteX39" fmla="*/ 1030514 w 2583543"/>
              <a:gd name="connsiteY39" fmla="*/ 2627085 h 2820808"/>
              <a:gd name="connsiteX40" fmla="*/ 1103085 w 2583543"/>
              <a:gd name="connsiteY40" fmla="*/ 2641600 h 2820808"/>
              <a:gd name="connsiteX41" fmla="*/ 1161143 w 2583543"/>
              <a:gd name="connsiteY41" fmla="*/ 2656114 h 2820808"/>
              <a:gd name="connsiteX42" fmla="*/ 1248228 w 2583543"/>
              <a:gd name="connsiteY42" fmla="*/ 2728685 h 2820808"/>
              <a:gd name="connsiteX43" fmla="*/ 1378857 w 2583543"/>
              <a:gd name="connsiteY43" fmla="*/ 2757714 h 2820808"/>
              <a:gd name="connsiteX44" fmla="*/ 1436914 w 2583543"/>
              <a:gd name="connsiteY44" fmla="*/ 2786742 h 2820808"/>
              <a:gd name="connsiteX45" fmla="*/ 1596571 w 2583543"/>
              <a:gd name="connsiteY45" fmla="*/ 2815771 h 2820808"/>
              <a:gd name="connsiteX46" fmla="*/ 2075543 w 2583543"/>
              <a:gd name="connsiteY46" fmla="*/ 2801257 h 2820808"/>
              <a:gd name="connsiteX47" fmla="*/ 2090057 w 2583543"/>
              <a:gd name="connsiteY47" fmla="*/ 2699657 h 2820808"/>
              <a:gd name="connsiteX48" fmla="*/ 2148114 w 2583543"/>
              <a:gd name="connsiteY48" fmla="*/ 2467428 h 2820808"/>
              <a:gd name="connsiteX49" fmla="*/ 2162628 w 2583543"/>
              <a:gd name="connsiteY49" fmla="*/ 2409371 h 2820808"/>
              <a:gd name="connsiteX50" fmla="*/ 2206171 w 2583543"/>
              <a:gd name="connsiteY50" fmla="*/ 2380342 h 2820808"/>
              <a:gd name="connsiteX51" fmla="*/ 2235200 w 2583543"/>
              <a:gd name="connsiteY51" fmla="*/ 2293257 h 2820808"/>
              <a:gd name="connsiteX52" fmla="*/ 2264228 w 2583543"/>
              <a:gd name="connsiteY52" fmla="*/ 2177142 h 2820808"/>
              <a:gd name="connsiteX53" fmla="*/ 2293257 w 2583543"/>
              <a:gd name="connsiteY53" fmla="*/ 2090057 h 2820808"/>
              <a:gd name="connsiteX54" fmla="*/ 2278743 w 2583543"/>
              <a:gd name="connsiteY54" fmla="*/ 1465942 h 2820808"/>
              <a:gd name="connsiteX55" fmla="*/ 2278743 w 2583543"/>
              <a:gd name="connsiteY55" fmla="*/ 1117600 h 2820808"/>
              <a:gd name="connsiteX56" fmla="*/ 2293257 w 2583543"/>
              <a:gd name="connsiteY56" fmla="*/ 1074057 h 2820808"/>
              <a:gd name="connsiteX57" fmla="*/ 2336800 w 2583543"/>
              <a:gd name="connsiteY57" fmla="*/ 1045028 h 2820808"/>
              <a:gd name="connsiteX58" fmla="*/ 2365828 w 2583543"/>
              <a:gd name="connsiteY58" fmla="*/ 1001485 h 2820808"/>
              <a:gd name="connsiteX59" fmla="*/ 2438400 w 2583543"/>
              <a:gd name="connsiteY59" fmla="*/ 914400 h 2820808"/>
              <a:gd name="connsiteX60" fmla="*/ 2510971 w 2583543"/>
              <a:gd name="connsiteY60" fmla="*/ 783771 h 2820808"/>
              <a:gd name="connsiteX61" fmla="*/ 2540000 w 2583543"/>
              <a:gd name="connsiteY61" fmla="*/ 740228 h 2820808"/>
              <a:gd name="connsiteX62" fmla="*/ 2583543 w 2583543"/>
              <a:gd name="connsiteY62" fmla="*/ 711200 h 2820808"/>
              <a:gd name="connsiteX63" fmla="*/ 2351314 w 2583543"/>
              <a:gd name="connsiteY63" fmla="*/ 667657 h 2820808"/>
              <a:gd name="connsiteX64" fmla="*/ 2264228 w 2583543"/>
              <a:gd name="connsiteY64" fmla="*/ 638628 h 2820808"/>
              <a:gd name="connsiteX65" fmla="*/ 2002971 w 2583543"/>
              <a:gd name="connsiteY65" fmla="*/ 609600 h 2820808"/>
              <a:gd name="connsiteX66" fmla="*/ 1828800 w 2583543"/>
              <a:gd name="connsiteY66" fmla="*/ 580571 h 2820808"/>
              <a:gd name="connsiteX67" fmla="*/ 1770743 w 2583543"/>
              <a:gd name="connsiteY67" fmla="*/ 566057 h 2820808"/>
              <a:gd name="connsiteX68" fmla="*/ 1727200 w 2583543"/>
              <a:gd name="connsiteY68" fmla="*/ 551542 h 2820808"/>
              <a:gd name="connsiteX69" fmla="*/ 1582057 w 2583543"/>
              <a:gd name="connsiteY69" fmla="*/ 537028 h 2820808"/>
              <a:gd name="connsiteX70" fmla="*/ 1538514 w 2583543"/>
              <a:gd name="connsiteY70" fmla="*/ 522514 h 2820808"/>
              <a:gd name="connsiteX71" fmla="*/ 1494971 w 2583543"/>
              <a:gd name="connsiteY71" fmla="*/ 493485 h 2820808"/>
              <a:gd name="connsiteX72" fmla="*/ 1436914 w 2583543"/>
              <a:gd name="connsiteY72" fmla="*/ 478971 h 2820808"/>
              <a:gd name="connsiteX73" fmla="*/ 1393371 w 2583543"/>
              <a:gd name="connsiteY73" fmla="*/ 449942 h 2820808"/>
              <a:gd name="connsiteX74" fmla="*/ 1349828 w 2583543"/>
              <a:gd name="connsiteY74" fmla="*/ 435428 h 2820808"/>
              <a:gd name="connsiteX75" fmla="*/ 1306285 w 2583543"/>
              <a:gd name="connsiteY75" fmla="*/ 391885 h 2820808"/>
              <a:gd name="connsiteX76" fmla="*/ 1219200 w 2583543"/>
              <a:gd name="connsiteY76" fmla="*/ 362857 h 2820808"/>
              <a:gd name="connsiteX77" fmla="*/ 1175657 w 2583543"/>
              <a:gd name="connsiteY77" fmla="*/ 348342 h 2820808"/>
              <a:gd name="connsiteX78" fmla="*/ 1088571 w 2583543"/>
              <a:gd name="connsiteY78" fmla="*/ 304800 h 2820808"/>
              <a:gd name="connsiteX79" fmla="*/ 986971 w 2583543"/>
              <a:gd name="connsiteY79" fmla="*/ 261257 h 2820808"/>
              <a:gd name="connsiteX80" fmla="*/ 899885 w 2583543"/>
              <a:gd name="connsiteY80" fmla="*/ 232228 h 2820808"/>
              <a:gd name="connsiteX81" fmla="*/ 812800 w 2583543"/>
              <a:gd name="connsiteY81" fmla="*/ 174171 h 2820808"/>
              <a:gd name="connsiteX82" fmla="*/ 769257 w 2583543"/>
              <a:gd name="connsiteY82" fmla="*/ 145142 h 2820808"/>
              <a:gd name="connsiteX83" fmla="*/ 682171 w 2583543"/>
              <a:gd name="connsiteY83" fmla="*/ 116114 h 2820808"/>
              <a:gd name="connsiteX0" fmla="*/ 609600 w 2583543"/>
              <a:gd name="connsiteY0" fmla="*/ 14514 h 2704694"/>
              <a:gd name="connsiteX1" fmla="*/ 595085 w 2583543"/>
              <a:gd name="connsiteY1" fmla="*/ 87086 h 2704694"/>
              <a:gd name="connsiteX2" fmla="*/ 566057 w 2583543"/>
              <a:gd name="connsiteY2" fmla="*/ 145143 h 2704694"/>
              <a:gd name="connsiteX3" fmla="*/ 522514 w 2583543"/>
              <a:gd name="connsiteY3" fmla="*/ 246743 h 2704694"/>
              <a:gd name="connsiteX4" fmla="*/ 508000 w 2583543"/>
              <a:gd name="connsiteY4" fmla="*/ 304800 h 2704694"/>
              <a:gd name="connsiteX5" fmla="*/ 449943 w 2583543"/>
              <a:gd name="connsiteY5" fmla="*/ 391886 h 2704694"/>
              <a:gd name="connsiteX6" fmla="*/ 420914 w 2583543"/>
              <a:gd name="connsiteY6" fmla="*/ 493486 h 2704694"/>
              <a:gd name="connsiteX7" fmla="*/ 406400 w 2583543"/>
              <a:gd name="connsiteY7" fmla="*/ 537028 h 2704694"/>
              <a:gd name="connsiteX8" fmla="*/ 348343 w 2583543"/>
              <a:gd name="connsiteY8" fmla="*/ 580571 h 2704694"/>
              <a:gd name="connsiteX9" fmla="*/ 333828 w 2583543"/>
              <a:gd name="connsiteY9" fmla="*/ 638628 h 2704694"/>
              <a:gd name="connsiteX10" fmla="*/ 304800 w 2583543"/>
              <a:gd name="connsiteY10" fmla="*/ 682171 h 2704694"/>
              <a:gd name="connsiteX11" fmla="*/ 290285 w 2583543"/>
              <a:gd name="connsiteY11" fmla="*/ 725714 h 2704694"/>
              <a:gd name="connsiteX12" fmla="*/ 275771 w 2583543"/>
              <a:gd name="connsiteY12" fmla="*/ 870857 h 2704694"/>
              <a:gd name="connsiteX13" fmla="*/ 261257 w 2583543"/>
              <a:gd name="connsiteY13" fmla="*/ 957943 h 2704694"/>
              <a:gd name="connsiteX14" fmla="*/ 232228 w 2583543"/>
              <a:gd name="connsiteY14" fmla="*/ 1291771 h 2704694"/>
              <a:gd name="connsiteX15" fmla="*/ 217714 w 2583543"/>
              <a:gd name="connsiteY15" fmla="*/ 1335314 h 2704694"/>
              <a:gd name="connsiteX16" fmla="*/ 203200 w 2583543"/>
              <a:gd name="connsiteY16" fmla="*/ 1451428 h 2704694"/>
              <a:gd name="connsiteX17" fmla="*/ 188685 w 2583543"/>
              <a:gd name="connsiteY17" fmla="*/ 1582057 h 2704694"/>
              <a:gd name="connsiteX18" fmla="*/ 174171 w 2583543"/>
              <a:gd name="connsiteY18" fmla="*/ 1640114 h 2704694"/>
              <a:gd name="connsiteX19" fmla="*/ 130628 w 2583543"/>
              <a:gd name="connsiteY19" fmla="*/ 1814286 h 2704694"/>
              <a:gd name="connsiteX20" fmla="*/ 101600 w 2583543"/>
              <a:gd name="connsiteY20" fmla="*/ 1857828 h 2704694"/>
              <a:gd name="connsiteX21" fmla="*/ 87085 w 2583543"/>
              <a:gd name="connsiteY21" fmla="*/ 1901371 h 2704694"/>
              <a:gd name="connsiteX22" fmla="*/ 58057 w 2583543"/>
              <a:gd name="connsiteY22" fmla="*/ 1944914 h 2704694"/>
              <a:gd name="connsiteX23" fmla="*/ 43543 w 2583543"/>
              <a:gd name="connsiteY23" fmla="*/ 1988457 h 2704694"/>
              <a:gd name="connsiteX24" fmla="*/ 0 w 2583543"/>
              <a:gd name="connsiteY24" fmla="*/ 2032000 h 2704694"/>
              <a:gd name="connsiteX25" fmla="*/ 14514 w 2583543"/>
              <a:gd name="connsiteY25" fmla="*/ 2075543 h 2704694"/>
              <a:gd name="connsiteX26" fmla="*/ 101600 w 2583543"/>
              <a:gd name="connsiteY26" fmla="*/ 2104571 h 2704694"/>
              <a:gd name="connsiteX27" fmla="*/ 188685 w 2583543"/>
              <a:gd name="connsiteY27" fmla="*/ 2133600 h 2704694"/>
              <a:gd name="connsiteX28" fmla="*/ 362857 w 2583543"/>
              <a:gd name="connsiteY28" fmla="*/ 2162628 h 2704694"/>
              <a:gd name="connsiteX29" fmla="*/ 493485 w 2583543"/>
              <a:gd name="connsiteY29" fmla="*/ 2191657 h 2704694"/>
              <a:gd name="connsiteX30" fmla="*/ 580571 w 2583543"/>
              <a:gd name="connsiteY30" fmla="*/ 2220686 h 2704694"/>
              <a:gd name="connsiteX31" fmla="*/ 667657 w 2583543"/>
              <a:gd name="connsiteY31" fmla="*/ 2249714 h 2704694"/>
              <a:gd name="connsiteX32" fmla="*/ 711200 w 2583543"/>
              <a:gd name="connsiteY32" fmla="*/ 2264228 h 2704694"/>
              <a:gd name="connsiteX33" fmla="*/ 798285 w 2583543"/>
              <a:gd name="connsiteY33" fmla="*/ 2322286 h 2704694"/>
              <a:gd name="connsiteX34" fmla="*/ 885371 w 2583543"/>
              <a:gd name="connsiteY34" fmla="*/ 2365828 h 2704694"/>
              <a:gd name="connsiteX35" fmla="*/ 914400 w 2583543"/>
              <a:gd name="connsiteY35" fmla="*/ 2409371 h 2704694"/>
              <a:gd name="connsiteX36" fmla="*/ 957943 w 2583543"/>
              <a:gd name="connsiteY36" fmla="*/ 2423886 h 2704694"/>
              <a:gd name="connsiteX37" fmla="*/ 1016000 w 2583543"/>
              <a:gd name="connsiteY37" fmla="*/ 2467428 h 2704694"/>
              <a:gd name="connsiteX38" fmla="*/ 1030514 w 2583543"/>
              <a:gd name="connsiteY38" fmla="*/ 2510971 h 2704694"/>
              <a:gd name="connsiteX39" fmla="*/ 1103085 w 2583543"/>
              <a:gd name="connsiteY39" fmla="*/ 2525486 h 2704694"/>
              <a:gd name="connsiteX40" fmla="*/ 1161143 w 2583543"/>
              <a:gd name="connsiteY40" fmla="*/ 2540000 h 2704694"/>
              <a:gd name="connsiteX41" fmla="*/ 1248228 w 2583543"/>
              <a:gd name="connsiteY41" fmla="*/ 2612571 h 2704694"/>
              <a:gd name="connsiteX42" fmla="*/ 1378857 w 2583543"/>
              <a:gd name="connsiteY42" fmla="*/ 2641600 h 2704694"/>
              <a:gd name="connsiteX43" fmla="*/ 1436914 w 2583543"/>
              <a:gd name="connsiteY43" fmla="*/ 2670628 h 2704694"/>
              <a:gd name="connsiteX44" fmla="*/ 1596571 w 2583543"/>
              <a:gd name="connsiteY44" fmla="*/ 2699657 h 2704694"/>
              <a:gd name="connsiteX45" fmla="*/ 2075543 w 2583543"/>
              <a:gd name="connsiteY45" fmla="*/ 2685143 h 2704694"/>
              <a:gd name="connsiteX46" fmla="*/ 2090057 w 2583543"/>
              <a:gd name="connsiteY46" fmla="*/ 2583543 h 2704694"/>
              <a:gd name="connsiteX47" fmla="*/ 2148114 w 2583543"/>
              <a:gd name="connsiteY47" fmla="*/ 2351314 h 2704694"/>
              <a:gd name="connsiteX48" fmla="*/ 2162628 w 2583543"/>
              <a:gd name="connsiteY48" fmla="*/ 2293257 h 2704694"/>
              <a:gd name="connsiteX49" fmla="*/ 2206171 w 2583543"/>
              <a:gd name="connsiteY49" fmla="*/ 2264228 h 2704694"/>
              <a:gd name="connsiteX50" fmla="*/ 2235200 w 2583543"/>
              <a:gd name="connsiteY50" fmla="*/ 2177143 h 2704694"/>
              <a:gd name="connsiteX51" fmla="*/ 2264228 w 2583543"/>
              <a:gd name="connsiteY51" fmla="*/ 2061028 h 2704694"/>
              <a:gd name="connsiteX52" fmla="*/ 2293257 w 2583543"/>
              <a:gd name="connsiteY52" fmla="*/ 1973943 h 2704694"/>
              <a:gd name="connsiteX53" fmla="*/ 2278743 w 2583543"/>
              <a:gd name="connsiteY53" fmla="*/ 1349828 h 2704694"/>
              <a:gd name="connsiteX54" fmla="*/ 2278743 w 2583543"/>
              <a:gd name="connsiteY54" fmla="*/ 1001486 h 2704694"/>
              <a:gd name="connsiteX55" fmla="*/ 2293257 w 2583543"/>
              <a:gd name="connsiteY55" fmla="*/ 957943 h 2704694"/>
              <a:gd name="connsiteX56" fmla="*/ 2336800 w 2583543"/>
              <a:gd name="connsiteY56" fmla="*/ 928914 h 2704694"/>
              <a:gd name="connsiteX57" fmla="*/ 2365828 w 2583543"/>
              <a:gd name="connsiteY57" fmla="*/ 885371 h 2704694"/>
              <a:gd name="connsiteX58" fmla="*/ 2438400 w 2583543"/>
              <a:gd name="connsiteY58" fmla="*/ 798286 h 2704694"/>
              <a:gd name="connsiteX59" fmla="*/ 2510971 w 2583543"/>
              <a:gd name="connsiteY59" fmla="*/ 667657 h 2704694"/>
              <a:gd name="connsiteX60" fmla="*/ 2540000 w 2583543"/>
              <a:gd name="connsiteY60" fmla="*/ 624114 h 2704694"/>
              <a:gd name="connsiteX61" fmla="*/ 2583543 w 2583543"/>
              <a:gd name="connsiteY61" fmla="*/ 595086 h 2704694"/>
              <a:gd name="connsiteX62" fmla="*/ 2351314 w 2583543"/>
              <a:gd name="connsiteY62" fmla="*/ 551543 h 2704694"/>
              <a:gd name="connsiteX63" fmla="*/ 2264228 w 2583543"/>
              <a:gd name="connsiteY63" fmla="*/ 522514 h 2704694"/>
              <a:gd name="connsiteX64" fmla="*/ 2002971 w 2583543"/>
              <a:gd name="connsiteY64" fmla="*/ 493486 h 2704694"/>
              <a:gd name="connsiteX65" fmla="*/ 1828800 w 2583543"/>
              <a:gd name="connsiteY65" fmla="*/ 464457 h 2704694"/>
              <a:gd name="connsiteX66" fmla="*/ 1770743 w 2583543"/>
              <a:gd name="connsiteY66" fmla="*/ 449943 h 2704694"/>
              <a:gd name="connsiteX67" fmla="*/ 1727200 w 2583543"/>
              <a:gd name="connsiteY67" fmla="*/ 435428 h 2704694"/>
              <a:gd name="connsiteX68" fmla="*/ 1582057 w 2583543"/>
              <a:gd name="connsiteY68" fmla="*/ 420914 h 2704694"/>
              <a:gd name="connsiteX69" fmla="*/ 1538514 w 2583543"/>
              <a:gd name="connsiteY69" fmla="*/ 406400 h 2704694"/>
              <a:gd name="connsiteX70" fmla="*/ 1494971 w 2583543"/>
              <a:gd name="connsiteY70" fmla="*/ 377371 h 2704694"/>
              <a:gd name="connsiteX71" fmla="*/ 1436914 w 2583543"/>
              <a:gd name="connsiteY71" fmla="*/ 362857 h 2704694"/>
              <a:gd name="connsiteX72" fmla="*/ 1393371 w 2583543"/>
              <a:gd name="connsiteY72" fmla="*/ 333828 h 2704694"/>
              <a:gd name="connsiteX73" fmla="*/ 1349828 w 2583543"/>
              <a:gd name="connsiteY73" fmla="*/ 319314 h 2704694"/>
              <a:gd name="connsiteX74" fmla="*/ 1306285 w 2583543"/>
              <a:gd name="connsiteY74" fmla="*/ 275771 h 2704694"/>
              <a:gd name="connsiteX75" fmla="*/ 1219200 w 2583543"/>
              <a:gd name="connsiteY75" fmla="*/ 246743 h 2704694"/>
              <a:gd name="connsiteX76" fmla="*/ 1175657 w 2583543"/>
              <a:gd name="connsiteY76" fmla="*/ 232228 h 2704694"/>
              <a:gd name="connsiteX77" fmla="*/ 1088571 w 2583543"/>
              <a:gd name="connsiteY77" fmla="*/ 188686 h 2704694"/>
              <a:gd name="connsiteX78" fmla="*/ 986971 w 2583543"/>
              <a:gd name="connsiteY78" fmla="*/ 145143 h 2704694"/>
              <a:gd name="connsiteX79" fmla="*/ 899885 w 2583543"/>
              <a:gd name="connsiteY79" fmla="*/ 116114 h 2704694"/>
              <a:gd name="connsiteX80" fmla="*/ 812800 w 2583543"/>
              <a:gd name="connsiteY80" fmla="*/ 58057 h 2704694"/>
              <a:gd name="connsiteX81" fmla="*/ 769257 w 2583543"/>
              <a:gd name="connsiteY81" fmla="*/ 29028 h 2704694"/>
              <a:gd name="connsiteX82" fmla="*/ 682171 w 2583543"/>
              <a:gd name="connsiteY82" fmla="*/ 0 h 27046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17714 w 2583543"/>
              <a:gd name="connsiteY15" fmla="*/ 1398814 h 2768194"/>
              <a:gd name="connsiteX16" fmla="*/ 203200 w 2583543"/>
              <a:gd name="connsiteY16" fmla="*/ 1514928 h 2768194"/>
              <a:gd name="connsiteX17" fmla="*/ 188685 w 2583543"/>
              <a:gd name="connsiteY17" fmla="*/ 1645557 h 2768194"/>
              <a:gd name="connsiteX18" fmla="*/ 174171 w 2583543"/>
              <a:gd name="connsiteY18" fmla="*/ 1703614 h 2768194"/>
              <a:gd name="connsiteX19" fmla="*/ 130628 w 2583543"/>
              <a:gd name="connsiteY19" fmla="*/ 1877786 h 2768194"/>
              <a:gd name="connsiteX20" fmla="*/ 101600 w 2583543"/>
              <a:gd name="connsiteY20" fmla="*/ 1921328 h 2768194"/>
              <a:gd name="connsiteX21" fmla="*/ 87085 w 2583543"/>
              <a:gd name="connsiteY21" fmla="*/ 1964871 h 2768194"/>
              <a:gd name="connsiteX22" fmla="*/ 58057 w 2583543"/>
              <a:gd name="connsiteY22" fmla="*/ 2008414 h 2768194"/>
              <a:gd name="connsiteX23" fmla="*/ 43543 w 2583543"/>
              <a:gd name="connsiteY23" fmla="*/ 2051957 h 2768194"/>
              <a:gd name="connsiteX24" fmla="*/ 0 w 2583543"/>
              <a:gd name="connsiteY24" fmla="*/ 2095500 h 2768194"/>
              <a:gd name="connsiteX25" fmla="*/ 14514 w 2583543"/>
              <a:gd name="connsiteY25" fmla="*/ 2139043 h 2768194"/>
              <a:gd name="connsiteX26" fmla="*/ 101600 w 2583543"/>
              <a:gd name="connsiteY26" fmla="*/ 2168071 h 2768194"/>
              <a:gd name="connsiteX27" fmla="*/ 188685 w 2583543"/>
              <a:gd name="connsiteY27" fmla="*/ 2197100 h 2768194"/>
              <a:gd name="connsiteX28" fmla="*/ 362857 w 2583543"/>
              <a:gd name="connsiteY28" fmla="*/ 2226128 h 2768194"/>
              <a:gd name="connsiteX29" fmla="*/ 493485 w 2583543"/>
              <a:gd name="connsiteY29" fmla="*/ 2255157 h 2768194"/>
              <a:gd name="connsiteX30" fmla="*/ 580571 w 2583543"/>
              <a:gd name="connsiteY30" fmla="*/ 2284186 h 2768194"/>
              <a:gd name="connsiteX31" fmla="*/ 667657 w 2583543"/>
              <a:gd name="connsiteY31" fmla="*/ 2313214 h 2768194"/>
              <a:gd name="connsiteX32" fmla="*/ 711200 w 2583543"/>
              <a:gd name="connsiteY32" fmla="*/ 2327728 h 2768194"/>
              <a:gd name="connsiteX33" fmla="*/ 798285 w 2583543"/>
              <a:gd name="connsiteY33" fmla="*/ 2385786 h 2768194"/>
              <a:gd name="connsiteX34" fmla="*/ 885371 w 2583543"/>
              <a:gd name="connsiteY34" fmla="*/ 2429328 h 2768194"/>
              <a:gd name="connsiteX35" fmla="*/ 914400 w 2583543"/>
              <a:gd name="connsiteY35" fmla="*/ 2472871 h 2768194"/>
              <a:gd name="connsiteX36" fmla="*/ 957943 w 2583543"/>
              <a:gd name="connsiteY36" fmla="*/ 2487386 h 2768194"/>
              <a:gd name="connsiteX37" fmla="*/ 1016000 w 2583543"/>
              <a:gd name="connsiteY37" fmla="*/ 2530928 h 2768194"/>
              <a:gd name="connsiteX38" fmla="*/ 1030514 w 2583543"/>
              <a:gd name="connsiteY38" fmla="*/ 2574471 h 2768194"/>
              <a:gd name="connsiteX39" fmla="*/ 1103085 w 2583543"/>
              <a:gd name="connsiteY39" fmla="*/ 2588986 h 2768194"/>
              <a:gd name="connsiteX40" fmla="*/ 1161143 w 2583543"/>
              <a:gd name="connsiteY40" fmla="*/ 2603500 h 2768194"/>
              <a:gd name="connsiteX41" fmla="*/ 1248228 w 2583543"/>
              <a:gd name="connsiteY41" fmla="*/ 2676071 h 2768194"/>
              <a:gd name="connsiteX42" fmla="*/ 1378857 w 2583543"/>
              <a:gd name="connsiteY42" fmla="*/ 2705100 h 2768194"/>
              <a:gd name="connsiteX43" fmla="*/ 1436914 w 2583543"/>
              <a:gd name="connsiteY43" fmla="*/ 2734128 h 2768194"/>
              <a:gd name="connsiteX44" fmla="*/ 1596571 w 2583543"/>
              <a:gd name="connsiteY44" fmla="*/ 2763157 h 2768194"/>
              <a:gd name="connsiteX45" fmla="*/ 2075543 w 2583543"/>
              <a:gd name="connsiteY45" fmla="*/ 2748643 h 2768194"/>
              <a:gd name="connsiteX46" fmla="*/ 2090057 w 2583543"/>
              <a:gd name="connsiteY46" fmla="*/ 2647043 h 2768194"/>
              <a:gd name="connsiteX47" fmla="*/ 2148114 w 2583543"/>
              <a:gd name="connsiteY47" fmla="*/ 2414814 h 2768194"/>
              <a:gd name="connsiteX48" fmla="*/ 2162628 w 2583543"/>
              <a:gd name="connsiteY48" fmla="*/ 2356757 h 2768194"/>
              <a:gd name="connsiteX49" fmla="*/ 2206171 w 2583543"/>
              <a:gd name="connsiteY49" fmla="*/ 2327728 h 2768194"/>
              <a:gd name="connsiteX50" fmla="*/ 2235200 w 2583543"/>
              <a:gd name="connsiteY50" fmla="*/ 2240643 h 2768194"/>
              <a:gd name="connsiteX51" fmla="*/ 2264228 w 2583543"/>
              <a:gd name="connsiteY51" fmla="*/ 2124528 h 2768194"/>
              <a:gd name="connsiteX52" fmla="*/ 2293257 w 2583543"/>
              <a:gd name="connsiteY52" fmla="*/ 2037443 h 2768194"/>
              <a:gd name="connsiteX53" fmla="*/ 2278743 w 2583543"/>
              <a:gd name="connsiteY53" fmla="*/ 1413328 h 2768194"/>
              <a:gd name="connsiteX54" fmla="*/ 2278743 w 2583543"/>
              <a:gd name="connsiteY54" fmla="*/ 1064986 h 2768194"/>
              <a:gd name="connsiteX55" fmla="*/ 2293257 w 2583543"/>
              <a:gd name="connsiteY55" fmla="*/ 1021443 h 2768194"/>
              <a:gd name="connsiteX56" fmla="*/ 2336800 w 2583543"/>
              <a:gd name="connsiteY56" fmla="*/ 992414 h 2768194"/>
              <a:gd name="connsiteX57" fmla="*/ 2365828 w 2583543"/>
              <a:gd name="connsiteY57" fmla="*/ 948871 h 2768194"/>
              <a:gd name="connsiteX58" fmla="*/ 2438400 w 2583543"/>
              <a:gd name="connsiteY58" fmla="*/ 861786 h 2768194"/>
              <a:gd name="connsiteX59" fmla="*/ 2510971 w 2583543"/>
              <a:gd name="connsiteY59" fmla="*/ 731157 h 2768194"/>
              <a:gd name="connsiteX60" fmla="*/ 2540000 w 2583543"/>
              <a:gd name="connsiteY60" fmla="*/ 687614 h 2768194"/>
              <a:gd name="connsiteX61" fmla="*/ 2583543 w 2583543"/>
              <a:gd name="connsiteY61" fmla="*/ 658586 h 2768194"/>
              <a:gd name="connsiteX62" fmla="*/ 2351314 w 2583543"/>
              <a:gd name="connsiteY62" fmla="*/ 615043 h 2768194"/>
              <a:gd name="connsiteX63" fmla="*/ 2264228 w 2583543"/>
              <a:gd name="connsiteY63" fmla="*/ 586014 h 2768194"/>
              <a:gd name="connsiteX64" fmla="*/ 2002971 w 2583543"/>
              <a:gd name="connsiteY64" fmla="*/ 556986 h 2768194"/>
              <a:gd name="connsiteX65" fmla="*/ 1828800 w 2583543"/>
              <a:gd name="connsiteY65" fmla="*/ 527957 h 2768194"/>
              <a:gd name="connsiteX66" fmla="*/ 1770743 w 2583543"/>
              <a:gd name="connsiteY66" fmla="*/ 513443 h 2768194"/>
              <a:gd name="connsiteX67" fmla="*/ 1727200 w 2583543"/>
              <a:gd name="connsiteY67" fmla="*/ 498928 h 2768194"/>
              <a:gd name="connsiteX68" fmla="*/ 1582057 w 2583543"/>
              <a:gd name="connsiteY68" fmla="*/ 484414 h 2768194"/>
              <a:gd name="connsiteX69" fmla="*/ 1538514 w 2583543"/>
              <a:gd name="connsiteY69" fmla="*/ 469900 h 2768194"/>
              <a:gd name="connsiteX70" fmla="*/ 1494971 w 2583543"/>
              <a:gd name="connsiteY70" fmla="*/ 440871 h 2768194"/>
              <a:gd name="connsiteX71" fmla="*/ 1436914 w 2583543"/>
              <a:gd name="connsiteY71" fmla="*/ 426357 h 2768194"/>
              <a:gd name="connsiteX72" fmla="*/ 1393371 w 2583543"/>
              <a:gd name="connsiteY72" fmla="*/ 397328 h 2768194"/>
              <a:gd name="connsiteX73" fmla="*/ 1349828 w 2583543"/>
              <a:gd name="connsiteY73" fmla="*/ 382814 h 2768194"/>
              <a:gd name="connsiteX74" fmla="*/ 1306285 w 2583543"/>
              <a:gd name="connsiteY74" fmla="*/ 339271 h 2768194"/>
              <a:gd name="connsiteX75" fmla="*/ 1219200 w 2583543"/>
              <a:gd name="connsiteY75" fmla="*/ 310243 h 2768194"/>
              <a:gd name="connsiteX76" fmla="*/ 1175657 w 2583543"/>
              <a:gd name="connsiteY76" fmla="*/ 295728 h 2768194"/>
              <a:gd name="connsiteX77" fmla="*/ 1088571 w 2583543"/>
              <a:gd name="connsiteY77" fmla="*/ 252186 h 2768194"/>
              <a:gd name="connsiteX78" fmla="*/ 986971 w 2583543"/>
              <a:gd name="connsiteY78" fmla="*/ 208643 h 2768194"/>
              <a:gd name="connsiteX79" fmla="*/ 899885 w 2583543"/>
              <a:gd name="connsiteY79" fmla="*/ 179614 h 2768194"/>
              <a:gd name="connsiteX80" fmla="*/ 812800 w 2583543"/>
              <a:gd name="connsiteY80" fmla="*/ 121557 h 2768194"/>
              <a:gd name="connsiteX81" fmla="*/ 769257 w 2583543"/>
              <a:gd name="connsiteY81" fmla="*/ 92528 h 2768194"/>
              <a:gd name="connsiteX82" fmla="*/ 659946 w 2583543"/>
              <a:gd name="connsiteY82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17714 w 2583543"/>
              <a:gd name="connsiteY15" fmla="*/ 1398814 h 2768194"/>
              <a:gd name="connsiteX16" fmla="*/ 203200 w 2583543"/>
              <a:gd name="connsiteY16" fmla="*/ 1514928 h 2768194"/>
              <a:gd name="connsiteX17" fmla="*/ 188685 w 2583543"/>
              <a:gd name="connsiteY17" fmla="*/ 1645557 h 2768194"/>
              <a:gd name="connsiteX18" fmla="*/ 174171 w 2583543"/>
              <a:gd name="connsiteY18" fmla="*/ 1703614 h 2768194"/>
              <a:gd name="connsiteX19" fmla="*/ 130628 w 2583543"/>
              <a:gd name="connsiteY19" fmla="*/ 1877786 h 2768194"/>
              <a:gd name="connsiteX20" fmla="*/ 101600 w 2583543"/>
              <a:gd name="connsiteY20" fmla="*/ 1921328 h 2768194"/>
              <a:gd name="connsiteX21" fmla="*/ 87085 w 2583543"/>
              <a:gd name="connsiteY21" fmla="*/ 1964871 h 2768194"/>
              <a:gd name="connsiteX22" fmla="*/ 58057 w 2583543"/>
              <a:gd name="connsiteY22" fmla="*/ 2008414 h 2768194"/>
              <a:gd name="connsiteX23" fmla="*/ 43543 w 2583543"/>
              <a:gd name="connsiteY23" fmla="*/ 2051957 h 2768194"/>
              <a:gd name="connsiteX24" fmla="*/ 0 w 2583543"/>
              <a:gd name="connsiteY24" fmla="*/ 2095500 h 2768194"/>
              <a:gd name="connsiteX25" fmla="*/ 14514 w 2583543"/>
              <a:gd name="connsiteY25" fmla="*/ 2139043 h 2768194"/>
              <a:gd name="connsiteX26" fmla="*/ 101600 w 2583543"/>
              <a:gd name="connsiteY26" fmla="*/ 2168071 h 2768194"/>
              <a:gd name="connsiteX27" fmla="*/ 188685 w 2583543"/>
              <a:gd name="connsiteY27" fmla="*/ 2197100 h 2768194"/>
              <a:gd name="connsiteX28" fmla="*/ 362857 w 2583543"/>
              <a:gd name="connsiteY28" fmla="*/ 2226128 h 2768194"/>
              <a:gd name="connsiteX29" fmla="*/ 493485 w 2583543"/>
              <a:gd name="connsiteY29" fmla="*/ 2255157 h 2768194"/>
              <a:gd name="connsiteX30" fmla="*/ 580571 w 2583543"/>
              <a:gd name="connsiteY30" fmla="*/ 2284186 h 2768194"/>
              <a:gd name="connsiteX31" fmla="*/ 667657 w 2583543"/>
              <a:gd name="connsiteY31" fmla="*/ 2313214 h 2768194"/>
              <a:gd name="connsiteX32" fmla="*/ 711200 w 2583543"/>
              <a:gd name="connsiteY32" fmla="*/ 2327728 h 2768194"/>
              <a:gd name="connsiteX33" fmla="*/ 798285 w 2583543"/>
              <a:gd name="connsiteY33" fmla="*/ 2385786 h 2768194"/>
              <a:gd name="connsiteX34" fmla="*/ 885371 w 2583543"/>
              <a:gd name="connsiteY34" fmla="*/ 2429328 h 2768194"/>
              <a:gd name="connsiteX35" fmla="*/ 914400 w 2583543"/>
              <a:gd name="connsiteY35" fmla="*/ 2472871 h 2768194"/>
              <a:gd name="connsiteX36" fmla="*/ 957943 w 2583543"/>
              <a:gd name="connsiteY36" fmla="*/ 2487386 h 2768194"/>
              <a:gd name="connsiteX37" fmla="*/ 1016000 w 2583543"/>
              <a:gd name="connsiteY37" fmla="*/ 2530928 h 2768194"/>
              <a:gd name="connsiteX38" fmla="*/ 1030514 w 2583543"/>
              <a:gd name="connsiteY38" fmla="*/ 2574471 h 2768194"/>
              <a:gd name="connsiteX39" fmla="*/ 1103085 w 2583543"/>
              <a:gd name="connsiteY39" fmla="*/ 2588986 h 2768194"/>
              <a:gd name="connsiteX40" fmla="*/ 1161143 w 2583543"/>
              <a:gd name="connsiteY40" fmla="*/ 2603500 h 2768194"/>
              <a:gd name="connsiteX41" fmla="*/ 1248228 w 2583543"/>
              <a:gd name="connsiteY41" fmla="*/ 2676071 h 2768194"/>
              <a:gd name="connsiteX42" fmla="*/ 1378857 w 2583543"/>
              <a:gd name="connsiteY42" fmla="*/ 2705100 h 2768194"/>
              <a:gd name="connsiteX43" fmla="*/ 1436914 w 2583543"/>
              <a:gd name="connsiteY43" fmla="*/ 2734128 h 2768194"/>
              <a:gd name="connsiteX44" fmla="*/ 1596571 w 2583543"/>
              <a:gd name="connsiteY44" fmla="*/ 2763157 h 2768194"/>
              <a:gd name="connsiteX45" fmla="*/ 2075543 w 2583543"/>
              <a:gd name="connsiteY45" fmla="*/ 2748643 h 2768194"/>
              <a:gd name="connsiteX46" fmla="*/ 2090057 w 2583543"/>
              <a:gd name="connsiteY46" fmla="*/ 2647043 h 2768194"/>
              <a:gd name="connsiteX47" fmla="*/ 2148114 w 2583543"/>
              <a:gd name="connsiteY47" fmla="*/ 2414814 h 2768194"/>
              <a:gd name="connsiteX48" fmla="*/ 2162628 w 2583543"/>
              <a:gd name="connsiteY48" fmla="*/ 2356757 h 2768194"/>
              <a:gd name="connsiteX49" fmla="*/ 2235200 w 2583543"/>
              <a:gd name="connsiteY49" fmla="*/ 2240643 h 2768194"/>
              <a:gd name="connsiteX50" fmla="*/ 2264228 w 2583543"/>
              <a:gd name="connsiteY50" fmla="*/ 2124528 h 2768194"/>
              <a:gd name="connsiteX51" fmla="*/ 2293257 w 2583543"/>
              <a:gd name="connsiteY51" fmla="*/ 2037443 h 2768194"/>
              <a:gd name="connsiteX52" fmla="*/ 2278743 w 2583543"/>
              <a:gd name="connsiteY52" fmla="*/ 1413328 h 2768194"/>
              <a:gd name="connsiteX53" fmla="*/ 2278743 w 2583543"/>
              <a:gd name="connsiteY53" fmla="*/ 1064986 h 2768194"/>
              <a:gd name="connsiteX54" fmla="*/ 2293257 w 2583543"/>
              <a:gd name="connsiteY54" fmla="*/ 1021443 h 2768194"/>
              <a:gd name="connsiteX55" fmla="*/ 2336800 w 2583543"/>
              <a:gd name="connsiteY55" fmla="*/ 992414 h 2768194"/>
              <a:gd name="connsiteX56" fmla="*/ 2365828 w 2583543"/>
              <a:gd name="connsiteY56" fmla="*/ 948871 h 2768194"/>
              <a:gd name="connsiteX57" fmla="*/ 2438400 w 2583543"/>
              <a:gd name="connsiteY57" fmla="*/ 861786 h 2768194"/>
              <a:gd name="connsiteX58" fmla="*/ 2510971 w 2583543"/>
              <a:gd name="connsiteY58" fmla="*/ 731157 h 2768194"/>
              <a:gd name="connsiteX59" fmla="*/ 2540000 w 2583543"/>
              <a:gd name="connsiteY59" fmla="*/ 687614 h 2768194"/>
              <a:gd name="connsiteX60" fmla="*/ 2583543 w 2583543"/>
              <a:gd name="connsiteY60" fmla="*/ 658586 h 2768194"/>
              <a:gd name="connsiteX61" fmla="*/ 2351314 w 2583543"/>
              <a:gd name="connsiteY61" fmla="*/ 615043 h 2768194"/>
              <a:gd name="connsiteX62" fmla="*/ 2264228 w 2583543"/>
              <a:gd name="connsiteY62" fmla="*/ 586014 h 2768194"/>
              <a:gd name="connsiteX63" fmla="*/ 2002971 w 2583543"/>
              <a:gd name="connsiteY63" fmla="*/ 556986 h 2768194"/>
              <a:gd name="connsiteX64" fmla="*/ 1828800 w 2583543"/>
              <a:gd name="connsiteY64" fmla="*/ 527957 h 2768194"/>
              <a:gd name="connsiteX65" fmla="*/ 1770743 w 2583543"/>
              <a:gd name="connsiteY65" fmla="*/ 513443 h 2768194"/>
              <a:gd name="connsiteX66" fmla="*/ 1727200 w 2583543"/>
              <a:gd name="connsiteY66" fmla="*/ 498928 h 2768194"/>
              <a:gd name="connsiteX67" fmla="*/ 1582057 w 2583543"/>
              <a:gd name="connsiteY67" fmla="*/ 484414 h 2768194"/>
              <a:gd name="connsiteX68" fmla="*/ 1538514 w 2583543"/>
              <a:gd name="connsiteY68" fmla="*/ 469900 h 2768194"/>
              <a:gd name="connsiteX69" fmla="*/ 1494971 w 2583543"/>
              <a:gd name="connsiteY69" fmla="*/ 440871 h 2768194"/>
              <a:gd name="connsiteX70" fmla="*/ 1436914 w 2583543"/>
              <a:gd name="connsiteY70" fmla="*/ 426357 h 2768194"/>
              <a:gd name="connsiteX71" fmla="*/ 1393371 w 2583543"/>
              <a:gd name="connsiteY71" fmla="*/ 397328 h 2768194"/>
              <a:gd name="connsiteX72" fmla="*/ 1349828 w 2583543"/>
              <a:gd name="connsiteY72" fmla="*/ 382814 h 2768194"/>
              <a:gd name="connsiteX73" fmla="*/ 1306285 w 2583543"/>
              <a:gd name="connsiteY73" fmla="*/ 339271 h 2768194"/>
              <a:gd name="connsiteX74" fmla="*/ 1219200 w 2583543"/>
              <a:gd name="connsiteY74" fmla="*/ 310243 h 2768194"/>
              <a:gd name="connsiteX75" fmla="*/ 1175657 w 2583543"/>
              <a:gd name="connsiteY75" fmla="*/ 295728 h 2768194"/>
              <a:gd name="connsiteX76" fmla="*/ 1088571 w 2583543"/>
              <a:gd name="connsiteY76" fmla="*/ 252186 h 2768194"/>
              <a:gd name="connsiteX77" fmla="*/ 986971 w 2583543"/>
              <a:gd name="connsiteY77" fmla="*/ 208643 h 2768194"/>
              <a:gd name="connsiteX78" fmla="*/ 899885 w 2583543"/>
              <a:gd name="connsiteY78" fmla="*/ 179614 h 2768194"/>
              <a:gd name="connsiteX79" fmla="*/ 812800 w 2583543"/>
              <a:gd name="connsiteY79" fmla="*/ 121557 h 2768194"/>
              <a:gd name="connsiteX80" fmla="*/ 769257 w 2583543"/>
              <a:gd name="connsiteY80" fmla="*/ 92528 h 2768194"/>
              <a:gd name="connsiteX81" fmla="*/ 659946 w 2583543"/>
              <a:gd name="connsiteY81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16000 w 2583543"/>
              <a:gd name="connsiteY36" fmla="*/ 2530928 h 2768194"/>
              <a:gd name="connsiteX37" fmla="*/ 1030514 w 2583543"/>
              <a:gd name="connsiteY37" fmla="*/ 2574471 h 2768194"/>
              <a:gd name="connsiteX38" fmla="*/ 1103085 w 2583543"/>
              <a:gd name="connsiteY38" fmla="*/ 2588986 h 2768194"/>
              <a:gd name="connsiteX39" fmla="*/ 1161143 w 2583543"/>
              <a:gd name="connsiteY39" fmla="*/ 2603500 h 2768194"/>
              <a:gd name="connsiteX40" fmla="*/ 1248228 w 2583543"/>
              <a:gd name="connsiteY40" fmla="*/ 2676071 h 2768194"/>
              <a:gd name="connsiteX41" fmla="*/ 1378857 w 2583543"/>
              <a:gd name="connsiteY41" fmla="*/ 2705100 h 2768194"/>
              <a:gd name="connsiteX42" fmla="*/ 1436914 w 2583543"/>
              <a:gd name="connsiteY42" fmla="*/ 2734128 h 2768194"/>
              <a:gd name="connsiteX43" fmla="*/ 1596571 w 2583543"/>
              <a:gd name="connsiteY43" fmla="*/ 2763157 h 2768194"/>
              <a:gd name="connsiteX44" fmla="*/ 2075543 w 2583543"/>
              <a:gd name="connsiteY44" fmla="*/ 2748643 h 2768194"/>
              <a:gd name="connsiteX45" fmla="*/ 2090057 w 2583543"/>
              <a:gd name="connsiteY45" fmla="*/ 2647043 h 2768194"/>
              <a:gd name="connsiteX46" fmla="*/ 2148114 w 2583543"/>
              <a:gd name="connsiteY46" fmla="*/ 2414814 h 2768194"/>
              <a:gd name="connsiteX47" fmla="*/ 2162628 w 2583543"/>
              <a:gd name="connsiteY47" fmla="*/ 2356757 h 2768194"/>
              <a:gd name="connsiteX48" fmla="*/ 2235200 w 2583543"/>
              <a:gd name="connsiteY48" fmla="*/ 2240643 h 2768194"/>
              <a:gd name="connsiteX49" fmla="*/ 2264228 w 2583543"/>
              <a:gd name="connsiteY49" fmla="*/ 2124528 h 2768194"/>
              <a:gd name="connsiteX50" fmla="*/ 2293257 w 2583543"/>
              <a:gd name="connsiteY50" fmla="*/ 2037443 h 2768194"/>
              <a:gd name="connsiteX51" fmla="*/ 2278743 w 2583543"/>
              <a:gd name="connsiteY51" fmla="*/ 1413328 h 2768194"/>
              <a:gd name="connsiteX52" fmla="*/ 2278743 w 2583543"/>
              <a:gd name="connsiteY52" fmla="*/ 1064986 h 2768194"/>
              <a:gd name="connsiteX53" fmla="*/ 2293257 w 2583543"/>
              <a:gd name="connsiteY53" fmla="*/ 1021443 h 2768194"/>
              <a:gd name="connsiteX54" fmla="*/ 2336800 w 2583543"/>
              <a:gd name="connsiteY54" fmla="*/ 992414 h 2768194"/>
              <a:gd name="connsiteX55" fmla="*/ 2365828 w 2583543"/>
              <a:gd name="connsiteY55" fmla="*/ 948871 h 2768194"/>
              <a:gd name="connsiteX56" fmla="*/ 2438400 w 2583543"/>
              <a:gd name="connsiteY56" fmla="*/ 861786 h 2768194"/>
              <a:gd name="connsiteX57" fmla="*/ 2510971 w 2583543"/>
              <a:gd name="connsiteY57" fmla="*/ 731157 h 2768194"/>
              <a:gd name="connsiteX58" fmla="*/ 2540000 w 2583543"/>
              <a:gd name="connsiteY58" fmla="*/ 687614 h 2768194"/>
              <a:gd name="connsiteX59" fmla="*/ 2583543 w 2583543"/>
              <a:gd name="connsiteY59" fmla="*/ 658586 h 2768194"/>
              <a:gd name="connsiteX60" fmla="*/ 2351314 w 2583543"/>
              <a:gd name="connsiteY60" fmla="*/ 615043 h 2768194"/>
              <a:gd name="connsiteX61" fmla="*/ 2264228 w 2583543"/>
              <a:gd name="connsiteY61" fmla="*/ 586014 h 2768194"/>
              <a:gd name="connsiteX62" fmla="*/ 2002971 w 2583543"/>
              <a:gd name="connsiteY62" fmla="*/ 556986 h 2768194"/>
              <a:gd name="connsiteX63" fmla="*/ 1828800 w 2583543"/>
              <a:gd name="connsiteY63" fmla="*/ 527957 h 2768194"/>
              <a:gd name="connsiteX64" fmla="*/ 1770743 w 2583543"/>
              <a:gd name="connsiteY64" fmla="*/ 513443 h 2768194"/>
              <a:gd name="connsiteX65" fmla="*/ 1727200 w 2583543"/>
              <a:gd name="connsiteY65" fmla="*/ 498928 h 2768194"/>
              <a:gd name="connsiteX66" fmla="*/ 1582057 w 2583543"/>
              <a:gd name="connsiteY66" fmla="*/ 484414 h 2768194"/>
              <a:gd name="connsiteX67" fmla="*/ 1538514 w 2583543"/>
              <a:gd name="connsiteY67" fmla="*/ 469900 h 2768194"/>
              <a:gd name="connsiteX68" fmla="*/ 1494971 w 2583543"/>
              <a:gd name="connsiteY68" fmla="*/ 440871 h 2768194"/>
              <a:gd name="connsiteX69" fmla="*/ 1436914 w 2583543"/>
              <a:gd name="connsiteY69" fmla="*/ 426357 h 2768194"/>
              <a:gd name="connsiteX70" fmla="*/ 1393371 w 2583543"/>
              <a:gd name="connsiteY70" fmla="*/ 397328 h 2768194"/>
              <a:gd name="connsiteX71" fmla="*/ 1349828 w 2583543"/>
              <a:gd name="connsiteY71" fmla="*/ 382814 h 2768194"/>
              <a:gd name="connsiteX72" fmla="*/ 1306285 w 2583543"/>
              <a:gd name="connsiteY72" fmla="*/ 339271 h 2768194"/>
              <a:gd name="connsiteX73" fmla="*/ 1219200 w 2583543"/>
              <a:gd name="connsiteY73" fmla="*/ 310243 h 2768194"/>
              <a:gd name="connsiteX74" fmla="*/ 1175657 w 2583543"/>
              <a:gd name="connsiteY74" fmla="*/ 295728 h 2768194"/>
              <a:gd name="connsiteX75" fmla="*/ 1088571 w 2583543"/>
              <a:gd name="connsiteY75" fmla="*/ 252186 h 2768194"/>
              <a:gd name="connsiteX76" fmla="*/ 986971 w 2583543"/>
              <a:gd name="connsiteY76" fmla="*/ 208643 h 2768194"/>
              <a:gd name="connsiteX77" fmla="*/ 899885 w 2583543"/>
              <a:gd name="connsiteY77" fmla="*/ 179614 h 2768194"/>
              <a:gd name="connsiteX78" fmla="*/ 812800 w 2583543"/>
              <a:gd name="connsiteY78" fmla="*/ 121557 h 2768194"/>
              <a:gd name="connsiteX79" fmla="*/ 769257 w 2583543"/>
              <a:gd name="connsiteY79" fmla="*/ 92528 h 2768194"/>
              <a:gd name="connsiteX80" fmla="*/ 659946 w 2583543"/>
              <a:gd name="connsiteY80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70743 w 2583543"/>
              <a:gd name="connsiteY63" fmla="*/ 513443 h 2768194"/>
              <a:gd name="connsiteX64" fmla="*/ 1727200 w 2583543"/>
              <a:gd name="connsiteY64" fmla="*/ 498928 h 2768194"/>
              <a:gd name="connsiteX65" fmla="*/ 1582057 w 2583543"/>
              <a:gd name="connsiteY65" fmla="*/ 484414 h 2768194"/>
              <a:gd name="connsiteX66" fmla="*/ 1538514 w 2583543"/>
              <a:gd name="connsiteY66" fmla="*/ 469900 h 2768194"/>
              <a:gd name="connsiteX67" fmla="*/ 1494971 w 2583543"/>
              <a:gd name="connsiteY67" fmla="*/ 440871 h 2768194"/>
              <a:gd name="connsiteX68" fmla="*/ 1436914 w 2583543"/>
              <a:gd name="connsiteY68" fmla="*/ 426357 h 2768194"/>
              <a:gd name="connsiteX69" fmla="*/ 1393371 w 2583543"/>
              <a:gd name="connsiteY69" fmla="*/ 397328 h 2768194"/>
              <a:gd name="connsiteX70" fmla="*/ 1349828 w 2583543"/>
              <a:gd name="connsiteY70" fmla="*/ 382814 h 2768194"/>
              <a:gd name="connsiteX71" fmla="*/ 1306285 w 2583543"/>
              <a:gd name="connsiteY71" fmla="*/ 339271 h 2768194"/>
              <a:gd name="connsiteX72" fmla="*/ 1219200 w 2583543"/>
              <a:gd name="connsiteY72" fmla="*/ 310243 h 2768194"/>
              <a:gd name="connsiteX73" fmla="*/ 1175657 w 2583543"/>
              <a:gd name="connsiteY73" fmla="*/ 295728 h 2768194"/>
              <a:gd name="connsiteX74" fmla="*/ 1088571 w 2583543"/>
              <a:gd name="connsiteY74" fmla="*/ 252186 h 2768194"/>
              <a:gd name="connsiteX75" fmla="*/ 986971 w 2583543"/>
              <a:gd name="connsiteY75" fmla="*/ 208643 h 2768194"/>
              <a:gd name="connsiteX76" fmla="*/ 899885 w 2583543"/>
              <a:gd name="connsiteY76" fmla="*/ 179614 h 2768194"/>
              <a:gd name="connsiteX77" fmla="*/ 812800 w 2583543"/>
              <a:gd name="connsiteY77" fmla="*/ 121557 h 2768194"/>
              <a:gd name="connsiteX78" fmla="*/ 769257 w 2583543"/>
              <a:gd name="connsiteY78" fmla="*/ 92528 h 2768194"/>
              <a:gd name="connsiteX79" fmla="*/ 659946 w 2583543"/>
              <a:gd name="connsiteY7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70743 w 2583543"/>
              <a:gd name="connsiteY63" fmla="*/ 513443 h 2768194"/>
              <a:gd name="connsiteX64" fmla="*/ 1727200 w 2583543"/>
              <a:gd name="connsiteY64" fmla="*/ 498928 h 2768194"/>
              <a:gd name="connsiteX65" fmla="*/ 1582057 w 2583543"/>
              <a:gd name="connsiteY65" fmla="*/ 484414 h 2768194"/>
              <a:gd name="connsiteX66" fmla="*/ 1538514 w 2583543"/>
              <a:gd name="connsiteY66" fmla="*/ 469900 h 2768194"/>
              <a:gd name="connsiteX67" fmla="*/ 1494971 w 2583543"/>
              <a:gd name="connsiteY67" fmla="*/ 440871 h 2768194"/>
              <a:gd name="connsiteX68" fmla="*/ 1436914 w 2583543"/>
              <a:gd name="connsiteY68" fmla="*/ 426357 h 2768194"/>
              <a:gd name="connsiteX69" fmla="*/ 1393371 w 2583543"/>
              <a:gd name="connsiteY69" fmla="*/ 397328 h 2768194"/>
              <a:gd name="connsiteX70" fmla="*/ 1349828 w 2583543"/>
              <a:gd name="connsiteY70" fmla="*/ 382814 h 2768194"/>
              <a:gd name="connsiteX71" fmla="*/ 1306285 w 2583543"/>
              <a:gd name="connsiteY71" fmla="*/ 339271 h 2768194"/>
              <a:gd name="connsiteX72" fmla="*/ 1175657 w 2583543"/>
              <a:gd name="connsiteY72" fmla="*/ 295728 h 2768194"/>
              <a:gd name="connsiteX73" fmla="*/ 1088571 w 2583543"/>
              <a:gd name="connsiteY73" fmla="*/ 252186 h 2768194"/>
              <a:gd name="connsiteX74" fmla="*/ 986971 w 2583543"/>
              <a:gd name="connsiteY74" fmla="*/ 208643 h 2768194"/>
              <a:gd name="connsiteX75" fmla="*/ 899885 w 2583543"/>
              <a:gd name="connsiteY75" fmla="*/ 179614 h 2768194"/>
              <a:gd name="connsiteX76" fmla="*/ 812800 w 2583543"/>
              <a:gd name="connsiteY76" fmla="*/ 121557 h 2768194"/>
              <a:gd name="connsiteX77" fmla="*/ 769257 w 2583543"/>
              <a:gd name="connsiteY77" fmla="*/ 92528 h 2768194"/>
              <a:gd name="connsiteX78" fmla="*/ 659946 w 2583543"/>
              <a:gd name="connsiteY78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70743 w 2583543"/>
              <a:gd name="connsiteY63" fmla="*/ 513443 h 2768194"/>
              <a:gd name="connsiteX64" fmla="*/ 1727200 w 2583543"/>
              <a:gd name="connsiteY64" fmla="*/ 498928 h 2768194"/>
              <a:gd name="connsiteX65" fmla="*/ 1582057 w 2583543"/>
              <a:gd name="connsiteY65" fmla="*/ 484414 h 2768194"/>
              <a:gd name="connsiteX66" fmla="*/ 1538514 w 2583543"/>
              <a:gd name="connsiteY66" fmla="*/ 469900 h 2768194"/>
              <a:gd name="connsiteX67" fmla="*/ 1494971 w 2583543"/>
              <a:gd name="connsiteY67" fmla="*/ 440871 h 2768194"/>
              <a:gd name="connsiteX68" fmla="*/ 1436914 w 2583543"/>
              <a:gd name="connsiteY68" fmla="*/ 426357 h 2768194"/>
              <a:gd name="connsiteX69" fmla="*/ 1349828 w 2583543"/>
              <a:gd name="connsiteY69" fmla="*/ 382814 h 2768194"/>
              <a:gd name="connsiteX70" fmla="*/ 1306285 w 2583543"/>
              <a:gd name="connsiteY70" fmla="*/ 339271 h 2768194"/>
              <a:gd name="connsiteX71" fmla="*/ 1175657 w 2583543"/>
              <a:gd name="connsiteY71" fmla="*/ 295728 h 2768194"/>
              <a:gd name="connsiteX72" fmla="*/ 1088571 w 2583543"/>
              <a:gd name="connsiteY72" fmla="*/ 252186 h 2768194"/>
              <a:gd name="connsiteX73" fmla="*/ 986971 w 2583543"/>
              <a:gd name="connsiteY73" fmla="*/ 208643 h 2768194"/>
              <a:gd name="connsiteX74" fmla="*/ 899885 w 2583543"/>
              <a:gd name="connsiteY74" fmla="*/ 179614 h 2768194"/>
              <a:gd name="connsiteX75" fmla="*/ 812800 w 2583543"/>
              <a:gd name="connsiteY75" fmla="*/ 121557 h 2768194"/>
              <a:gd name="connsiteX76" fmla="*/ 769257 w 2583543"/>
              <a:gd name="connsiteY76" fmla="*/ 92528 h 2768194"/>
              <a:gd name="connsiteX77" fmla="*/ 659946 w 2583543"/>
              <a:gd name="connsiteY77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70743 w 2583543"/>
              <a:gd name="connsiteY63" fmla="*/ 513443 h 2768194"/>
              <a:gd name="connsiteX64" fmla="*/ 1727200 w 2583543"/>
              <a:gd name="connsiteY64" fmla="*/ 498928 h 2768194"/>
              <a:gd name="connsiteX65" fmla="*/ 1582057 w 2583543"/>
              <a:gd name="connsiteY65" fmla="*/ 484414 h 2768194"/>
              <a:gd name="connsiteX66" fmla="*/ 1494971 w 2583543"/>
              <a:gd name="connsiteY66" fmla="*/ 440871 h 2768194"/>
              <a:gd name="connsiteX67" fmla="*/ 1436914 w 2583543"/>
              <a:gd name="connsiteY67" fmla="*/ 426357 h 2768194"/>
              <a:gd name="connsiteX68" fmla="*/ 1349828 w 2583543"/>
              <a:gd name="connsiteY68" fmla="*/ 382814 h 2768194"/>
              <a:gd name="connsiteX69" fmla="*/ 1306285 w 2583543"/>
              <a:gd name="connsiteY69" fmla="*/ 339271 h 2768194"/>
              <a:gd name="connsiteX70" fmla="*/ 1175657 w 2583543"/>
              <a:gd name="connsiteY70" fmla="*/ 295728 h 2768194"/>
              <a:gd name="connsiteX71" fmla="*/ 1088571 w 2583543"/>
              <a:gd name="connsiteY71" fmla="*/ 252186 h 2768194"/>
              <a:gd name="connsiteX72" fmla="*/ 986971 w 2583543"/>
              <a:gd name="connsiteY72" fmla="*/ 208643 h 2768194"/>
              <a:gd name="connsiteX73" fmla="*/ 899885 w 2583543"/>
              <a:gd name="connsiteY73" fmla="*/ 179614 h 2768194"/>
              <a:gd name="connsiteX74" fmla="*/ 812800 w 2583543"/>
              <a:gd name="connsiteY74" fmla="*/ 121557 h 2768194"/>
              <a:gd name="connsiteX75" fmla="*/ 769257 w 2583543"/>
              <a:gd name="connsiteY75" fmla="*/ 92528 h 2768194"/>
              <a:gd name="connsiteX76" fmla="*/ 659946 w 2583543"/>
              <a:gd name="connsiteY76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27200 w 2583543"/>
              <a:gd name="connsiteY63" fmla="*/ 498928 h 2768194"/>
              <a:gd name="connsiteX64" fmla="*/ 1582057 w 2583543"/>
              <a:gd name="connsiteY64" fmla="*/ 484414 h 2768194"/>
              <a:gd name="connsiteX65" fmla="*/ 1494971 w 2583543"/>
              <a:gd name="connsiteY65" fmla="*/ 440871 h 2768194"/>
              <a:gd name="connsiteX66" fmla="*/ 1436914 w 2583543"/>
              <a:gd name="connsiteY66" fmla="*/ 426357 h 2768194"/>
              <a:gd name="connsiteX67" fmla="*/ 1349828 w 2583543"/>
              <a:gd name="connsiteY67" fmla="*/ 382814 h 2768194"/>
              <a:gd name="connsiteX68" fmla="*/ 1306285 w 2583543"/>
              <a:gd name="connsiteY68" fmla="*/ 339271 h 2768194"/>
              <a:gd name="connsiteX69" fmla="*/ 1175657 w 2583543"/>
              <a:gd name="connsiteY69" fmla="*/ 295728 h 2768194"/>
              <a:gd name="connsiteX70" fmla="*/ 1088571 w 2583543"/>
              <a:gd name="connsiteY70" fmla="*/ 252186 h 2768194"/>
              <a:gd name="connsiteX71" fmla="*/ 986971 w 2583543"/>
              <a:gd name="connsiteY71" fmla="*/ 208643 h 2768194"/>
              <a:gd name="connsiteX72" fmla="*/ 899885 w 2583543"/>
              <a:gd name="connsiteY72" fmla="*/ 179614 h 2768194"/>
              <a:gd name="connsiteX73" fmla="*/ 812800 w 2583543"/>
              <a:gd name="connsiteY73" fmla="*/ 121557 h 2768194"/>
              <a:gd name="connsiteX74" fmla="*/ 769257 w 2583543"/>
              <a:gd name="connsiteY74" fmla="*/ 92528 h 2768194"/>
              <a:gd name="connsiteX75" fmla="*/ 659946 w 2583543"/>
              <a:gd name="connsiteY75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27200 w 2583543"/>
              <a:gd name="connsiteY63" fmla="*/ 498928 h 2768194"/>
              <a:gd name="connsiteX64" fmla="*/ 1582057 w 2583543"/>
              <a:gd name="connsiteY64" fmla="*/ 484414 h 2768194"/>
              <a:gd name="connsiteX65" fmla="*/ 1494971 w 2583543"/>
              <a:gd name="connsiteY65" fmla="*/ 440871 h 2768194"/>
              <a:gd name="connsiteX66" fmla="*/ 1436914 w 2583543"/>
              <a:gd name="connsiteY66" fmla="*/ 426357 h 2768194"/>
              <a:gd name="connsiteX67" fmla="*/ 1306285 w 2583543"/>
              <a:gd name="connsiteY67" fmla="*/ 339271 h 2768194"/>
              <a:gd name="connsiteX68" fmla="*/ 1175657 w 2583543"/>
              <a:gd name="connsiteY68" fmla="*/ 295728 h 2768194"/>
              <a:gd name="connsiteX69" fmla="*/ 1088571 w 2583543"/>
              <a:gd name="connsiteY69" fmla="*/ 252186 h 2768194"/>
              <a:gd name="connsiteX70" fmla="*/ 986971 w 2583543"/>
              <a:gd name="connsiteY70" fmla="*/ 208643 h 2768194"/>
              <a:gd name="connsiteX71" fmla="*/ 899885 w 2583543"/>
              <a:gd name="connsiteY71" fmla="*/ 179614 h 2768194"/>
              <a:gd name="connsiteX72" fmla="*/ 812800 w 2583543"/>
              <a:gd name="connsiteY72" fmla="*/ 121557 h 2768194"/>
              <a:gd name="connsiteX73" fmla="*/ 769257 w 2583543"/>
              <a:gd name="connsiteY73" fmla="*/ 92528 h 2768194"/>
              <a:gd name="connsiteX74" fmla="*/ 659946 w 2583543"/>
              <a:gd name="connsiteY74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304800 w 2583543"/>
              <a:gd name="connsiteY10" fmla="*/ 745671 h 2768194"/>
              <a:gd name="connsiteX11" fmla="*/ 290285 w 2583543"/>
              <a:gd name="connsiteY11" fmla="*/ 789214 h 2768194"/>
              <a:gd name="connsiteX12" fmla="*/ 275771 w 2583543"/>
              <a:gd name="connsiteY12" fmla="*/ 934357 h 2768194"/>
              <a:gd name="connsiteX13" fmla="*/ 261257 w 2583543"/>
              <a:gd name="connsiteY13" fmla="*/ 1021443 h 2768194"/>
              <a:gd name="connsiteX14" fmla="*/ 232228 w 2583543"/>
              <a:gd name="connsiteY14" fmla="*/ 1355271 h 2768194"/>
              <a:gd name="connsiteX15" fmla="*/ 203200 w 2583543"/>
              <a:gd name="connsiteY15" fmla="*/ 1514928 h 2768194"/>
              <a:gd name="connsiteX16" fmla="*/ 188685 w 2583543"/>
              <a:gd name="connsiteY16" fmla="*/ 1645557 h 2768194"/>
              <a:gd name="connsiteX17" fmla="*/ 174171 w 2583543"/>
              <a:gd name="connsiteY17" fmla="*/ 1703614 h 2768194"/>
              <a:gd name="connsiteX18" fmla="*/ 130628 w 2583543"/>
              <a:gd name="connsiteY18" fmla="*/ 1877786 h 2768194"/>
              <a:gd name="connsiteX19" fmla="*/ 101600 w 2583543"/>
              <a:gd name="connsiteY19" fmla="*/ 1921328 h 2768194"/>
              <a:gd name="connsiteX20" fmla="*/ 87085 w 2583543"/>
              <a:gd name="connsiteY20" fmla="*/ 1964871 h 2768194"/>
              <a:gd name="connsiteX21" fmla="*/ 58057 w 2583543"/>
              <a:gd name="connsiteY21" fmla="*/ 2008414 h 2768194"/>
              <a:gd name="connsiteX22" fmla="*/ 43543 w 2583543"/>
              <a:gd name="connsiteY22" fmla="*/ 2051957 h 2768194"/>
              <a:gd name="connsiteX23" fmla="*/ 0 w 2583543"/>
              <a:gd name="connsiteY23" fmla="*/ 2095500 h 2768194"/>
              <a:gd name="connsiteX24" fmla="*/ 14514 w 2583543"/>
              <a:gd name="connsiteY24" fmla="*/ 2139043 h 2768194"/>
              <a:gd name="connsiteX25" fmla="*/ 101600 w 2583543"/>
              <a:gd name="connsiteY25" fmla="*/ 2168071 h 2768194"/>
              <a:gd name="connsiteX26" fmla="*/ 188685 w 2583543"/>
              <a:gd name="connsiteY26" fmla="*/ 2197100 h 2768194"/>
              <a:gd name="connsiteX27" fmla="*/ 362857 w 2583543"/>
              <a:gd name="connsiteY27" fmla="*/ 2226128 h 2768194"/>
              <a:gd name="connsiteX28" fmla="*/ 493485 w 2583543"/>
              <a:gd name="connsiteY28" fmla="*/ 2255157 h 2768194"/>
              <a:gd name="connsiteX29" fmla="*/ 580571 w 2583543"/>
              <a:gd name="connsiteY29" fmla="*/ 2284186 h 2768194"/>
              <a:gd name="connsiteX30" fmla="*/ 667657 w 2583543"/>
              <a:gd name="connsiteY30" fmla="*/ 2313214 h 2768194"/>
              <a:gd name="connsiteX31" fmla="*/ 711200 w 2583543"/>
              <a:gd name="connsiteY31" fmla="*/ 2327728 h 2768194"/>
              <a:gd name="connsiteX32" fmla="*/ 798285 w 2583543"/>
              <a:gd name="connsiteY32" fmla="*/ 2385786 h 2768194"/>
              <a:gd name="connsiteX33" fmla="*/ 885371 w 2583543"/>
              <a:gd name="connsiteY33" fmla="*/ 2429328 h 2768194"/>
              <a:gd name="connsiteX34" fmla="*/ 914400 w 2583543"/>
              <a:gd name="connsiteY34" fmla="*/ 2472871 h 2768194"/>
              <a:gd name="connsiteX35" fmla="*/ 957943 w 2583543"/>
              <a:gd name="connsiteY35" fmla="*/ 2487386 h 2768194"/>
              <a:gd name="connsiteX36" fmla="*/ 1030514 w 2583543"/>
              <a:gd name="connsiteY36" fmla="*/ 2574471 h 2768194"/>
              <a:gd name="connsiteX37" fmla="*/ 1103085 w 2583543"/>
              <a:gd name="connsiteY37" fmla="*/ 2588986 h 2768194"/>
              <a:gd name="connsiteX38" fmla="*/ 1161143 w 2583543"/>
              <a:gd name="connsiteY38" fmla="*/ 2603500 h 2768194"/>
              <a:gd name="connsiteX39" fmla="*/ 1248228 w 2583543"/>
              <a:gd name="connsiteY39" fmla="*/ 2676071 h 2768194"/>
              <a:gd name="connsiteX40" fmla="*/ 1378857 w 2583543"/>
              <a:gd name="connsiteY40" fmla="*/ 2705100 h 2768194"/>
              <a:gd name="connsiteX41" fmla="*/ 1436914 w 2583543"/>
              <a:gd name="connsiteY41" fmla="*/ 2734128 h 2768194"/>
              <a:gd name="connsiteX42" fmla="*/ 1596571 w 2583543"/>
              <a:gd name="connsiteY42" fmla="*/ 2763157 h 2768194"/>
              <a:gd name="connsiteX43" fmla="*/ 2075543 w 2583543"/>
              <a:gd name="connsiteY43" fmla="*/ 2748643 h 2768194"/>
              <a:gd name="connsiteX44" fmla="*/ 2090057 w 2583543"/>
              <a:gd name="connsiteY44" fmla="*/ 2647043 h 2768194"/>
              <a:gd name="connsiteX45" fmla="*/ 2148114 w 2583543"/>
              <a:gd name="connsiteY45" fmla="*/ 2414814 h 2768194"/>
              <a:gd name="connsiteX46" fmla="*/ 2162628 w 2583543"/>
              <a:gd name="connsiteY46" fmla="*/ 2356757 h 2768194"/>
              <a:gd name="connsiteX47" fmla="*/ 2235200 w 2583543"/>
              <a:gd name="connsiteY47" fmla="*/ 2240643 h 2768194"/>
              <a:gd name="connsiteX48" fmla="*/ 2264228 w 2583543"/>
              <a:gd name="connsiteY48" fmla="*/ 2124528 h 2768194"/>
              <a:gd name="connsiteX49" fmla="*/ 2293257 w 2583543"/>
              <a:gd name="connsiteY49" fmla="*/ 2037443 h 2768194"/>
              <a:gd name="connsiteX50" fmla="*/ 2278743 w 2583543"/>
              <a:gd name="connsiteY50" fmla="*/ 1413328 h 2768194"/>
              <a:gd name="connsiteX51" fmla="*/ 2278743 w 2583543"/>
              <a:gd name="connsiteY51" fmla="*/ 1064986 h 2768194"/>
              <a:gd name="connsiteX52" fmla="*/ 2293257 w 2583543"/>
              <a:gd name="connsiteY52" fmla="*/ 1021443 h 2768194"/>
              <a:gd name="connsiteX53" fmla="*/ 2336800 w 2583543"/>
              <a:gd name="connsiteY53" fmla="*/ 992414 h 2768194"/>
              <a:gd name="connsiteX54" fmla="*/ 2365828 w 2583543"/>
              <a:gd name="connsiteY54" fmla="*/ 948871 h 2768194"/>
              <a:gd name="connsiteX55" fmla="*/ 2438400 w 2583543"/>
              <a:gd name="connsiteY55" fmla="*/ 861786 h 2768194"/>
              <a:gd name="connsiteX56" fmla="*/ 2510971 w 2583543"/>
              <a:gd name="connsiteY56" fmla="*/ 731157 h 2768194"/>
              <a:gd name="connsiteX57" fmla="*/ 2540000 w 2583543"/>
              <a:gd name="connsiteY57" fmla="*/ 687614 h 2768194"/>
              <a:gd name="connsiteX58" fmla="*/ 2583543 w 2583543"/>
              <a:gd name="connsiteY58" fmla="*/ 658586 h 2768194"/>
              <a:gd name="connsiteX59" fmla="*/ 2351314 w 2583543"/>
              <a:gd name="connsiteY59" fmla="*/ 615043 h 2768194"/>
              <a:gd name="connsiteX60" fmla="*/ 2264228 w 2583543"/>
              <a:gd name="connsiteY60" fmla="*/ 586014 h 2768194"/>
              <a:gd name="connsiteX61" fmla="*/ 2002971 w 2583543"/>
              <a:gd name="connsiteY61" fmla="*/ 556986 h 2768194"/>
              <a:gd name="connsiteX62" fmla="*/ 1828800 w 2583543"/>
              <a:gd name="connsiteY62" fmla="*/ 527957 h 2768194"/>
              <a:gd name="connsiteX63" fmla="*/ 1727200 w 2583543"/>
              <a:gd name="connsiteY63" fmla="*/ 498928 h 2768194"/>
              <a:gd name="connsiteX64" fmla="*/ 1582057 w 2583543"/>
              <a:gd name="connsiteY64" fmla="*/ 484414 h 2768194"/>
              <a:gd name="connsiteX65" fmla="*/ 1494971 w 2583543"/>
              <a:gd name="connsiteY65" fmla="*/ 440871 h 2768194"/>
              <a:gd name="connsiteX66" fmla="*/ 1436914 w 2583543"/>
              <a:gd name="connsiteY66" fmla="*/ 426357 h 2768194"/>
              <a:gd name="connsiteX67" fmla="*/ 1306285 w 2583543"/>
              <a:gd name="connsiteY67" fmla="*/ 339271 h 2768194"/>
              <a:gd name="connsiteX68" fmla="*/ 1175657 w 2583543"/>
              <a:gd name="connsiteY68" fmla="*/ 295728 h 2768194"/>
              <a:gd name="connsiteX69" fmla="*/ 1088571 w 2583543"/>
              <a:gd name="connsiteY69" fmla="*/ 252186 h 2768194"/>
              <a:gd name="connsiteX70" fmla="*/ 986971 w 2583543"/>
              <a:gd name="connsiteY70" fmla="*/ 208643 h 2768194"/>
              <a:gd name="connsiteX71" fmla="*/ 899885 w 2583543"/>
              <a:gd name="connsiteY71" fmla="*/ 179614 h 2768194"/>
              <a:gd name="connsiteX72" fmla="*/ 769257 w 2583543"/>
              <a:gd name="connsiteY72" fmla="*/ 92528 h 2768194"/>
              <a:gd name="connsiteX73" fmla="*/ 659946 w 2583543"/>
              <a:gd name="connsiteY73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406400 w 2583543"/>
              <a:gd name="connsiteY7" fmla="*/ 600528 h 2768194"/>
              <a:gd name="connsiteX8" fmla="*/ 348343 w 2583543"/>
              <a:gd name="connsiteY8" fmla="*/ 644071 h 2768194"/>
              <a:gd name="connsiteX9" fmla="*/ 333828 w 2583543"/>
              <a:gd name="connsiteY9" fmla="*/ 702128 h 2768194"/>
              <a:gd name="connsiteX10" fmla="*/ 290285 w 2583543"/>
              <a:gd name="connsiteY10" fmla="*/ 789214 h 2768194"/>
              <a:gd name="connsiteX11" fmla="*/ 275771 w 2583543"/>
              <a:gd name="connsiteY11" fmla="*/ 934357 h 2768194"/>
              <a:gd name="connsiteX12" fmla="*/ 261257 w 2583543"/>
              <a:gd name="connsiteY12" fmla="*/ 1021443 h 2768194"/>
              <a:gd name="connsiteX13" fmla="*/ 232228 w 2583543"/>
              <a:gd name="connsiteY13" fmla="*/ 1355271 h 2768194"/>
              <a:gd name="connsiteX14" fmla="*/ 203200 w 2583543"/>
              <a:gd name="connsiteY14" fmla="*/ 1514928 h 2768194"/>
              <a:gd name="connsiteX15" fmla="*/ 188685 w 2583543"/>
              <a:gd name="connsiteY15" fmla="*/ 1645557 h 2768194"/>
              <a:gd name="connsiteX16" fmla="*/ 174171 w 2583543"/>
              <a:gd name="connsiteY16" fmla="*/ 1703614 h 2768194"/>
              <a:gd name="connsiteX17" fmla="*/ 130628 w 2583543"/>
              <a:gd name="connsiteY17" fmla="*/ 1877786 h 2768194"/>
              <a:gd name="connsiteX18" fmla="*/ 101600 w 2583543"/>
              <a:gd name="connsiteY18" fmla="*/ 1921328 h 2768194"/>
              <a:gd name="connsiteX19" fmla="*/ 87085 w 2583543"/>
              <a:gd name="connsiteY19" fmla="*/ 1964871 h 2768194"/>
              <a:gd name="connsiteX20" fmla="*/ 58057 w 2583543"/>
              <a:gd name="connsiteY20" fmla="*/ 2008414 h 2768194"/>
              <a:gd name="connsiteX21" fmla="*/ 43543 w 2583543"/>
              <a:gd name="connsiteY21" fmla="*/ 2051957 h 2768194"/>
              <a:gd name="connsiteX22" fmla="*/ 0 w 2583543"/>
              <a:gd name="connsiteY22" fmla="*/ 2095500 h 2768194"/>
              <a:gd name="connsiteX23" fmla="*/ 14514 w 2583543"/>
              <a:gd name="connsiteY23" fmla="*/ 2139043 h 2768194"/>
              <a:gd name="connsiteX24" fmla="*/ 101600 w 2583543"/>
              <a:gd name="connsiteY24" fmla="*/ 2168071 h 2768194"/>
              <a:gd name="connsiteX25" fmla="*/ 188685 w 2583543"/>
              <a:gd name="connsiteY25" fmla="*/ 2197100 h 2768194"/>
              <a:gd name="connsiteX26" fmla="*/ 362857 w 2583543"/>
              <a:gd name="connsiteY26" fmla="*/ 2226128 h 2768194"/>
              <a:gd name="connsiteX27" fmla="*/ 493485 w 2583543"/>
              <a:gd name="connsiteY27" fmla="*/ 2255157 h 2768194"/>
              <a:gd name="connsiteX28" fmla="*/ 580571 w 2583543"/>
              <a:gd name="connsiteY28" fmla="*/ 2284186 h 2768194"/>
              <a:gd name="connsiteX29" fmla="*/ 667657 w 2583543"/>
              <a:gd name="connsiteY29" fmla="*/ 2313214 h 2768194"/>
              <a:gd name="connsiteX30" fmla="*/ 711200 w 2583543"/>
              <a:gd name="connsiteY30" fmla="*/ 2327728 h 2768194"/>
              <a:gd name="connsiteX31" fmla="*/ 798285 w 2583543"/>
              <a:gd name="connsiteY31" fmla="*/ 2385786 h 2768194"/>
              <a:gd name="connsiteX32" fmla="*/ 885371 w 2583543"/>
              <a:gd name="connsiteY32" fmla="*/ 2429328 h 2768194"/>
              <a:gd name="connsiteX33" fmla="*/ 914400 w 2583543"/>
              <a:gd name="connsiteY33" fmla="*/ 2472871 h 2768194"/>
              <a:gd name="connsiteX34" fmla="*/ 957943 w 2583543"/>
              <a:gd name="connsiteY34" fmla="*/ 2487386 h 2768194"/>
              <a:gd name="connsiteX35" fmla="*/ 1030514 w 2583543"/>
              <a:gd name="connsiteY35" fmla="*/ 2574471 h 2768194"/>
              <a:gd name="connsiteX36" fmla="*/ 1103085 w 2583543"/>
              <a:gd name="connsiteY36" fmla="*/ 2588986 h 2768194"/>
              <a:gd name="connsiteX37" fmla="*/ 1161143 w 2583543"/>
              <a:gd name="connsiteY37" fmla="*/ 2603500 h 2768194"/>
              <a:gd name="connsiteX38" fmla="*/ 1248228 w 2583543"/>
              <a:gd name="connsiteY38" fmla="*/ 2676071 h 2768194"/>
              <a:gd name="connsiteX39" fmla="*/ 1378857 w 2583543"/>
              <a:gd name="connsiteY39" fmla="*/ 2705100 h 2768194"/>
              <a:gd name="connsiteX40" fmla="*/ 1436914 w 2583543"/>
              <a:gd name="connsiteY40" fmla="*/ 2734128 h 2768194"/>
              <a:gd name="connsiteX41" fmla="*/ 1596571 w 2583543"/>
              <a:gd name="connsiteY41" fmla="*/ 2763157 h 2768194"/>
              <a:gd name="connsiteX42" fmla="*/ 2075543 w 2583543"/>
              <a:gd name="connsiteY42" fmla="*/ 2748643 h 2768194"/>
              <a:gd name="connsiteX43" fmla="*/ 2090057 w 2583543"/>
              <a:gd name="connsiteY43" fmla="*/ 2647043 h 2768194"/>
              <a:gd name="connsiteX44" fmla="*/ 2148114 w 2583543"/>
              <a:gd name="connsiteY44" fmla="*/ 2414814 h 2768194"/>
              <a:gd name="connsiteX45" fmla="*/ 2162628 w 2583543"/>
              <a:gd name="connsiteY45" fmla="*/ 2356757 h 2768194"/>
              <a:gd name="connsiteX46" fmla="*/ 2235200 w 2583543"/>
              <a:gd name="connsiteY46" fmla="*/ 2240643 h 2768194"/>
              <a:gd name="connsiteX47" fmla="*/ 2264228 w 2583543"/>
              <a:gd name="connsiteY47" fmla="*/ 2124528 h 2768194"/>
              <a:gd name="connsiteX48" fmla="*/ 2293257 w 2583543"/>
              <a:gd name="connsiteY48" fmla="*/ 2037443 h 2768194"/>
              <a:gd name="connsiteX49" fmla="*/ 2278743 w 2583543"/>
              <a:gd name="connsiteY49" fmla="*/ 1413328 h 2768194"/>
              <a:gd name="connsiteX50" fmla="*/ 2278743 w 2583543"/>
              <a:gd name="connsiteY50" fmla="*/ 1064986 h 2768194"/>
              <a:gd name="connsiteX51" fmla="*/ 2293257 w 2583543"/>
              <a:gd name="connsiteY51" fmla="*/ 1021443 h 2768194"/>
              <a:gd name="connsiteX52" fmla="*/ 2336800 w 2583543"/>
              <a:gd name="connsiteY52" fmla="*/ 992414 h 2768194"/>
              <a:gd name="connsiteX53" fmla="*/ 2365828 w 2583543"/>
              <a:gd name="connsiteY53" fmla="*/ 948871 h 2768194"/>
              <a:gd name="connsiteX54" fmla="*/ 2438400 w 2583543"/>
              <a:gd name="connsiteY54" fmla="*/ 861786 h 2768194"/>
              <a:gd name="connsiteX55" fmla="*/ 2510971 w 2583543"/>
              <a:gd name="connsiteY55" fmla="*/ 731157 h 2768194"/>
              <a:gd name="connsiteX56" fmla="*/ 2540000 w 2583543"/>
              <a:gd name="connsiteY56" fmla="*/ 687614 h 2768194"/>
              <a:gd name="connsiteX57" fmla="*/ 2583543 w 2583543"/>
              <a:gd name="connsiteY57" fmla="*/ 658586 h 2768194"/>
              <a:gd name="connsiteX58" fmla="*/ 2351314 w 2583543"/>
              <a:gd name="connsiteY58" fmla="*/ 615043 h 2768194"/>
              <a:gd name="connsiteX59" fmla="*/ 2264228 w 2583543"/>
              <a:gd name="connsiteY59" fmla="*/ 586014 h 2768194"/>
              <a:gd name="connsiteX60" fmla="*/ 2002971 w 2583543"/>
              <a:gd name="connsiteY60" fmla="*/ 556986 h 2768194"/>
              <a:gd name="connsiteX61" fmla="*/ 1828800 w 2583543"/>
              <a:gd name="connsiteY61" fmla="*/ 527957 h 2768194"/>
              <a:gd name="connsiteX62" fmla="*/ 1727200 w 2583543"/>
              <a:gd name="connsiteY62" fmla="*/ 498928 h 2768194"/>
              <a:gd name="connsiteX63" fmla="*/ 1582057 w 2583543"/>
              <a:gd name="connsiteY63" fmla="*/ 484414 h 2768194"/>
              <a:gd name="connsiteX64" fmla="*/ 1494971 w 2583543"/>
              <a:gd name="connsiteY64" fmla="*/ 440871 h 2768194"/>
              <a:gd name="connsiteX65" fmla="*/ 1436914 w 2583543"/>
              <a:gd name="connsiteY65" fmla="*/ 426357 h 2768194"/>
              <a:gd name="connsiteX66" fmla="*/ 1306285 w 2583543"/>
              <a:gd name="connsiteY66" fmla="*/ 339271 h 2768194"/>
              <a:gd name="connsiteX67" fmla="*/ 1175657 w 2583543"/>
              <a:gd name="connsiteY67" fmla="*/ 295728 h 2768194"/>
              <a:gd name="connsiteX68" fmla="*/ 1088571 w 2583543"/>
              <a:gd name="connsiteY68" fmla="*/ 252186 h 2768194"/>
              <a:gd name="connsiteX69" fmla="*/ 986971 w 2583543"/>
              <a:gd name="connsiteY69" fmla="*/ 208643 h 2768194"/>
              <a:gd name="connsiteX70" fmla="*/ 899885 w 2583543"/>
              <a:gd name="connsiteY70" fmla="*/ 179614 h 2768194"/>
              <a:gd name="connsiteX71" fmla="*/ 769257 w 2583543"/>
              <a:gd name="connsiteY71" fmla="*/ 92528 h 2768194"/>
              <a:gd name="connsiteX72" fmla="*/ 659946 w 2583543"/>
              <a:gd name="connsiteY72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508000 w 2583543"/>
              <a:gd name="connsiteY4" fmla="*/ 368300 h 2768194"/>
              <a:gd name="connsiteX5" fmla="*/ 449943 w 2583543"/>
              <a:gd name="connsiteY5" fmla="*/ 455386 h 2768194"/>
              <a:gd name="connsiteX6" fmla="*/ 420914 w 2583543"/>
              <a:gd name="connsiteY6" fmla="*/ 556986 h 2768194"/>
              <a:gd name="connsiteX7" fmla="*/ 348343 w 2583543"/>
              <a:gd name="connsiteY7" fmla="*/ 644071 h 2768194"/>
              <a:gd name="connsiteX8" fmla="*/ 333828 w 2583543"/>
              <a:gd name="connsiteY8" fmla="*/ 702128 h 2768194"/>
              <a:gd name="connsiteX9" fmla="*/ 290285 w 2583543"/>
              <a:gd name="connsiteY9" fmla="*/ 789214 h 2768194"/>
              <a:gd name="connsiteX10" fmla="*/ 275771 w 2583543"/>
              <a:gd name="connsiteY10" fmla="*/ 934357 h 2768194"/>
              <a:gd name="connsiteX11" fmla="*/ 261257 w 2583543"/>
              <a:gd name="connsiteY11" fmla="*/ 1021443 h 2768194"/>
              <a:gd name="connsiteX12" fmla="*/ 232228 w 2583543"/>
              <a:gd name="connsiteY12" fmla="*/ 1355271 h 2768194"/>
              <a:gd name="connsiteX13" fmla="*/ 203200 w 2583543"/>
              <a:gd name="connsiteY13" fmla="*/ 1514928 h 2768194"/>
              <a:gd name="connsiteX14" fmla="*/ 188685 w 2583543"/>
              <a:gd name="connsiteY14" fmla="*/ 1645557 h 2768194"/>
              <a:gd name="connsiteX15" fmla="*/ 174171 w 2583543"/>
              <a:gd name="connsiteY15" fmla="*/ 1703614 h 2768194"/>
              <a:gd name="connsiteX16" fmla="*/ 130628 w 2583543"/>
              <a:gd name="connsiteY16" fmla="*/ 1877786 h 2768194"/>
              <a:gd name="connsiteX17" fmla="*/ 101600 w 2583543"/>
              <a:gd name="connsiteY17" fmla="*/ 1921328 h 2768194"/>
              <a:gd name="connsiteX18" fmla="*/ 87085 w 2583543"/>
              <a:gd name="connsiteY18" fmla="*/ 1964871 h 2768194"/>
              <a:gd name="connsiteX19" fmla="*/ 58057 w 2583543"/>
              <a:gd name="connsiteY19" fmla="*/ 2008414 h 2768194"/>
              <a:gd name="connsiteX20" fmla="*/ 43543 w 2583543"/>
              <a:gd name="connsiteY20" fmla="*/ 2051957 h 2768194"/>
              <a:gd name="connsiteX21" fmla="*/ 0 w 2583543"/>
              <a:gd name="connsiteY21" fmla="*/ 2095500 h 2768194"/>
              <a:gd name="connsiteX22" fmla="*/ 14514 w 2583543"/>
              <a:gd name="connsiteY22" fmla="*/ 2139043 h 2768194"/>
              <a:gd name="connsiteX23" fmla="*/ 101600 w 2583543"/>
              <a:gd name="connsiteY23" fmla="*/ 2168071 h 2768194"/>
              <a:gd name="connsiteX24" fmla="*/ 188685 w 2583543"/>
              <a:gd name="connsiteY24" fmla="*/ 2197100 h 2768194"/>
              <a:gd name="connsiteX25" fmla="*/ 362857 w 2583543"/>
              <a:gd name="connsiteY25" fmla="*/ 2226128 h 2768194"/>
              <a:gd name="connsiteX26" fmla="*/ 493485 w 2583543"/>
              <a:gd name="connsiteY26" fmla="*/ 2255157 h 2768194"/>
              <a:gd name="connsiteX27" fmla="*/ 580571 w 2583543"/>
              <a:gd name="connsiteY27" fmla="*/ 2284186 h 2768194"/>
              <a:gd name="connsiteX28" fmla="*/ 667657 w 2583543"/>
              <a:gd name="connsiteY28" fmla="*/ 2313214 h 2768194"/>
              <a:gd name="connsiteX29" fmla="*/ 711200 w 2583543"/>
              <a:gd name="connsiteY29" fmla="*/ 2327728 h 2768194"/>
              <a:gd name="connsiteX30" fmla="*/ 798285 w 2583543"/>
              <a:gd name="connsiteY30" fmla="*/ 2385786 h 2768194"/>
              <a:gd name="connsiteX31" fmla="*/ 885371 w 2583543"/>
              <a:gd name="connsiteY31" fmla="*/ 2429328 h 2768194"/>
              <a:gd name="connsiteX32" fmla="*/ 914400 w 2583543"/>
              <a:gd name="connsiteY32" fmla="*/ 2472871 h 2768194"/>
              <a:gd name="connsiteX33" fmla="*/ 957943 w 2583543"/>
              <a:gd name="connsiteY33" fmla="*/ 2487386 h 2768194"/>
              <a:gd name="connsiteX34" fmla="*/ 1030514 w 2583543"/>
              <a:gd name="connsiteY34" fmla="*/ 2574471 h 2768194"/>
              <a:gd name="connsiteX35" fmla="*/ 1103085 w 2583543"/>
              <a:gd name="connsiteY35" fmla="*/ 2588986 h 2768194"/>
              <a:gd name="connsiteX36" fmla="*/ 1161143 w 2583543"/>
              <a:gd name="connsiteY36" fmla="*/ 2603500 h 2768194"/>
              <a:gd name="connsiteX37" fmla="*/ 1248228 w 2583543"/>
              <a:gd name="connsiteY37" fmla="*/ 2676071 h 2768194"/>
              <a:gd name="connsiteX38" fmla="*/ 1378857 w 2583543"/>
              <a:gd name="connsiteY38" fmla="*/ 2705100 h 2768194"/>
              <a:gd name="connsiteX39" fmla="*/ 1436914 w 2583543"/>
              <a:gd name="connsiteY39" fmla="*/ 2734128 h 2768194"/>
              <a:gd name="connsiteX40" fmla="*/ 1596571 w 2583543"/>
              <a:gd name="connsiteY40" fmla="*/ 2763157 h 2768194"/>
              <a:gd name="connsiteX41" fmla="*/ 2075543 w 2583543"/>
              <a:gd name="connsiteY41" fmla="*/ 2748643 h 2768194"/>
              <a:gd name="connsiteX42" fmla="*/ 2090057 w 2583543"/>
              <a:gd name="connsiteY42" fmla="*/ 2647043 h 2768194"/>
              <a:gd name="connsiteX43" fmla="*/ 2148114 w 2583543"/>
              <a:gd name="connsiteY43" fmla="*/ 2414814 h 2768194"/>
              <a:gd name="connsiteX44" fmla="*/ 2162628 w 2583543"/>
              <a:gd name="connsiteY44" fmla="*/ 2356757 h 2768194"/>
              <a:gd name="connsiteX45" fmla="*/ 2235200 w 2583543"/>
              <a:gd name="connsiteY45" fmla="*/ 2240643 h 2768194"/>
              <a:gd name="connsiteX46" fmla="*/ 2264228 w 2583543"/>
              <a:gd name="connsiteY46" fmla="*/ 2124528 h 2768194"/>
              <a:gd name="connsiteX47" fmla="*/ 2293257 w 2583543"/>
              <a:gd name="connsiteY47" fmla="*/ 2037443 h 2768194"/>
              <a:gd name="connsiteX48" fmla="*/ 2278743 w 2583543"/>
              <a:gd name="connsiteY48" fmla="*/ 1413328 h 2768194"/>
              <a:gd name="connsiteX49" fmla="*/ 2278743 w 2583543"/>
              <a:gd name="connsiteY49" fmla="*/ 1064986 h 2768194"/>
              <a:gd name="connsiteX50" fmla="*/ 2293257 w 2583543"/>
              <a:gd name="connsiteY50" fmla="*/ 1021443 h 2768194"/>
              <a:gd name="connsiteX51" fmla="*/ 2336800 w 2583543"/>
              <a:gd name="connsiteY51" fmla="*/ 992414 h 2768194"/>
              <a:gd name="connsiteX52" fmla="*/ 2365828 w 2583543"/>
              <a:gd name="connsiteY52" fmla="*/ 948871 h 2768194"/>
              <a:gd name="connsiteX53" fmla="*/ 2438400 w 2583543"/>
              <a:gd name="connsiteY53" fmla="*/ 861786 h 2768194"/>
              <a:gd name="connsiteX54" fmla="*/ 2510971 w 2583543"/>
              <a:gd name="connsiteY54" fmla="*/ 731157 h 2768194"/>
              <a:gd name="connsiteX55" fmla="*/ 2540000 w 2583543"/>
              <a:gd name="connsiteY55" fmla="*/ 687614 h 2768194"/>
              <a:gd name="connsiteX56" fmla="*/ 2583543 w 2583543"/>
              <a:gd name="connsiteY56" fmla="*/ 658586 h 2768194"/>
              <a:gd name="connsiteX57" fmla="*/ 2351314 w 2583543"/>
              <a:gd name="connsiteY57" fmla="*/ 615043 h 2768194"/>
              <a:gd name="connsiteX58" fmla="*/ 2264228 w 2583543"/>
              <a:gd name="connsiteY58" fmla="*/ 586014 h 2768194"/>
              <a:gd name="connsiteX59" fmla="*/ 2002971 w 2583543"/>
              <a:gd name="connsiteY59" fmla="*/ 556986 h 2768194"/>
              <a:gd name="connsiteX60" fmla="*/ 1828800 w 2583543"/>
              <a:gd name="connsiteY60" fmla="*/ 527957 h 2768194"/>
              <a:gd name="connsiteX61" fmla="*/ 1727200 w 2583543"/>
              <a:gd name="connsiteY61" fmla="*/ 498928 h 2768194"/>
              <a:gd name="connsiteX62" fmla="*/ 1582057 w 2583543"/>
              <a:gd name="connsiteY62" fmla="*/ 484414 h 2768194"/>
              <a:gd name="connsiteX63" fmla="*/ 1494971 w 2583543"/>
              <a:gd name="connsiteY63" fmla="*/ 440871 h 2768194"/>
              <a:gd name="connsiteX64" fmla="*/ 1436914 w 2583543"/>
              <a:gd name="connsiteY64" fmla="*/ 426357 h 2768194"/>
              <a:gd name="connsiteX65" fmla="*/ 1306285 w 2583543"/>
              <a:gd name="connsiteY65" fmla="*/ 339271 h 2768194"/>
              <a:gd name="connsiteX66" fmla="*/ 1175657 w 2583543"/>
              <a:gd name="connsiteY66" fmla="*/ 295728 h 2768194"/>
              <a:gd name="connsiteX67" fmla="*/ 1088571 w 2583543"/>
              <a:gd name="connsiteY67" fmla="*/ 252186 h 2768194"/>
              <a:gd name="connsiteX68" fmla="*/ 986971 w 2583543"/>
              <a:gd name="connsiteY68" fmla="*/ 208643 h 2768194"/>
              <a:gd name="connsiteX69" fmla="*/ 899885 w 2583543"/>
              <a:gd name="connsiteY69" fmla="*/ 179614 h 2768194"/>
              <a:gd name="connsiteX70" fmla="*/ 769257 w 2583543"/>
              <a:gd name="connsiteY70" fmla="*/ 92528 h 2768194"/>
              <a:gd name="connsiteX71" fmla="*/ 659946 w 2583543"/>
              <a:gd name="connsiteY71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333828 w 2583543"/>
              <a:gd name="connsiteY7" fmla="*/ 702128 h 2768194"/>
              <a:gd name="connsiteX8" fmla="*/ 290285 w 2583543"/>
              <a:gd name="connsiteY8" fmla="*/ 789214 h 2768194"/>
              <a:gd name="connsiteX9" fmla="*/ 275771 w 2583543"/>
              <a:gd name="connsiteY9" fmla="*/ 934357 h 2768194"/>
              <a:gd name="connsiteX10" fmla="*/ 261257 w 2583543"/>
              <a:gd name="connsiteY10" fmla="*/ 1021443 h 2768194"/>
              <a:gd name="connsiteX11" fmla="*/ 232228 w 2583543"/>
              <a:gd name="connsiteY11" fmla="*/ 1355271 h 2768194"/>
              <a:gd name="connsiteX12" fmla="*/ 203200 w 2583543"/>
              <a:gd name="connsiteY12" fmla="*/ 1514928 h 2768194"/>
              <a:gd name="connsiteX13" fmla="*/ 188685 w 2583543"/>
              <a:gd name="connsiteY13" fmla="*/ 1645557 h 2768194"/>
              <a:gd name="connsiteX14" fmla="*/ 174171 w 2583543"/>
              <a:gd name="connsiteY14" fmla="*/ 1703614 h 2768194"/>
              <a:gd name="connsiteX15" fmla="*/ 130628 w 2583543"/>
              <a:gd name="connsiteY15" fmla="*/ 1877786 h 2768194"/>
              <a:gd name="connsiteX16" fmla="*/ 101600 w 2583543"/>
              <a:gd name="connsiteY16" fmla="*/ 1921328 h 2768194"/>
              <a:gd name="connsiteX17" fmla="*/ 87085 w 2583543"/>
              <a:gd name="connsiteY17" fmla="*/ 1964871 h 2768194"/>
              <a:gd name="connsiteX18" fmla="*/ 58057 w 2583543"/>
              <a:gd name="connsiteY18" fmla="*/ 2008414 h 2768194"/>
              <a:gd name="connsiteX19" fmla="*/ 43543 w 2583543"/>
              <a:gd name="connsiteY19" fmla="*/ 2051957 h 2768194"/>
              <a:gd name="connsiteX20" fmla="*/ 0 w 2583543"/>
              <a:gd name="connsiteY20" fmla="*/ 2095500 h 2768194"/>
              <a:gd name="connsiteX21" fmla="*/ 14514 w 2583543"/>
              <a:gd name="connsiteY21" fmla="*/ 2139043 h 2768194"/>
              <a:gd name="connsiteX22" fmla="*/ 101600 w 2583543"/>
              <a:gd name="connsiteY22" fmla="*/ 2168071 h 2768194"/>
              <a:gd name="connsiteX23" fmla="*/ 188685 w 2583543"/>
              <a:gd name="connsiteY23" fmla="*/ 2197100 h 2768194"/>
              <a:gd name="connsiteX24" fmla="*/ 362857 w 2583543"/>
              <a:gd name="connsiteY24" fmla="*/ 2226128 h 2768194"/>
              <a:gd name="connsiteX25" fmla="*/ 493485 w 2583543"/>
              <a:gd name="connsiteY25" fmla="*/ 2255157 h 2768194"/>
              <a:gd name="connsiteX26" fmla="*/ 580571 w 2583543"/>
              <a:gd name="connsiteY26" fmla="*/ 2284186 h 2768194"/>
              <a:gd name="connsiteX27" fmla="*/ 667657 w 2583543"/>
              <a:gd name="connsiteY27" fmla="*/ 2313214 h 2768194"/>
              <a:gd name="connsiteX28" fmla="*/ 711200 w 2583543"/>
              <a:gd name="connsiteY28" fmla="*/ 2327728 h 2768194"/>
              <a:gd name="connsiteX29" fmla="*/ 798285 w 2583543"/>
              <a:gd name="connsiteY29" fmla="*/ 2385786 h 2768194"/>
              <a:gd name="connsiteX30" fmla="*/ 885371 w 2583543"/>
              <a:gd name="connsiteY30" fmla="*/ 2429328 h 2768194"/>
              <a:gd name="connsiteX31" fmla="*/ 914400 w 2583543"/>
              <a:gd name="connsiteY31" fmla="*/ 2472871 h 2768194"/>
              <a:gd name="connsiteX32" fmla="*/ 957943 w 2583543"/>
              <a:gd name="connsiteY32" fmla="*/ 2487386 h 2768194"/>
              <a:gd name="connsiteX33" fmla="*/ 1030514 w 2583543"/>
              <a:gd name="connsiteY33" fmla="*/ 2574471 h 2768194"/>
              <a:gd name="connsiteX34" fmla="*/ 1103085 w 2583543"/>
              <a:gd name="connsiteY34" fmla="*/ 2588986 h 2768194"/>
              <a:gd name="connsiteX35" fmla="*/ 1161143 w 2583543"/>
              <a:gd name="connsiteY35" fmla="*/ 2603500 h 2768194"/>
              <a:gd name="connsiteX36" fmla="*/ 1248228 w 2583543"/>
              <a:gd name="connsiteY36" fmla="*/ 2676071 h 2768194"/>
              <a:gd name="connsiteX37" fmla="*/ 1378857 w 2583543"/>
              <a:gd name="connsiteY37" fmla="*/ 2705100 h 2768194"/>
              <a:gd name="connsiteX38" fmla="*/ 1436914 w 2583543"/>
              <a:gd name="connsiteY38" fmla="*/ 2734128 h 2768194"/>
              <a:gd name="connsiteX39" fmla="*/ 1596571 w 2583543"/>
              <a:gd name="connsiteY39" fmla="*/ 2763157 h 2768194"/>
              <a:gd name="connsiteX40" fmla="*/ 2075543 w 2583543"/>
              <a:gd name="connsiteY40" fmla="*/ 2748643 h 2768194"/>
              <a:gd name="connsiteX41" fmla="*/ 2090057 w 2583543"/>
              <a:gd name="connsiteY41" fmla="*/ 2647043 h 2768194"/>
              <a:gd name="connsiteX42" fmla="*/ 2148114 w 2583543"/>
              <a:gd name="connsiteY42" fmla="*/ 2414814 h 2768194"/>
              <a:gd name="connsiteX43" fmla="*/ 2162628 w 2583543"/>
              <a:gd name="connsiteY43" fmla="*/ 2356757 h 2768194"/>
              <a:gd name="connsiteX44" fmla="*/ 2235200 w 2583543"/>
              <a:gd name="connsiteY44" fmla="*/ 2240643 h 2768194"/>
              <a:gd name="connsiteX45" fmla="*/ 2264228 w 2583543"/>
              <a:gd name="connsiteY45" fmla="*/ 2124528 h 2768194"/>
              <a:gd name="connsiteX46" fmla="*/ 2293257 w 2583543"/>
              <a:gd name="connsiteY46" fmla="*/ 2037443 h 2768194"/>
              <a:gd name="connsiteX47" fmla="*/ 2278743 w 2583543"/>
              <a:gd name="connsiteY47" fmla="*/ 1413328 h 2768194"/>
              <a:gd name="connsiteX48" fmla="*/ 2278743 w 2583543"/>
              <a:gd name="connsiteY48" fmla="*/ 1064986 h 2768194"/>
              <a:gd name="connsiteX49" fmla="*/ 2293257 w 2583543"/>
              <a:gd name="connsiteY49" fmla="*/ 1021443 h 2768194"/>
              <a:gd name="connsiteX50" fmla="*/ 2336800 w 2583543"/>
              <a:gd name="connsiteY50" fmla="*/ 992414 h 2768194"/>
              <a:gd name="connsiteX51" fmla="*/ 2365828 w 2583543"/>
              <a:gd name="connsiteY51" fmla="*/ 948871 h 2768194"/>
              <a:gd name="connsiteX52" fmla="*/ 2438400 w 2583543"/>
              <a:gd name="connsiteY52" fmla="*/ 861786 h 2768194"/>
              <a:gd name="connsiteX53" fmla="*/ 2510971 w 2583543"/>
              <a:gd name="connsiteY53" fmla="*/ 731157 h 2768194"/>
              <a:gd name="connsiteX54" fmla="*/ 2540000 w 2583543"/>
              <a:gd name="connsiteY54" fmla="*/ 687614 h 2768194"/>
              <a:gd name="connsiteX55" fmla="*/ 2583543 w 2583543"/>
              <a:gd name="connsiteY55" fmla="*/ 658586 h 2768194"/>
              <a:gd name="connsiteX56" fmla="*/ 2351314 w 2583543"/>
              <a:gd name="connsiteY56" fmla="*/ 615043 h 2768194"/>
              <a:gd name="connsiteX57" fmla="*/ 2264228 w 2583543"/>
              <a:gd name="connsiteY57" fmla="*/ 586014 h 2768194"/>
              <a:gd name="connsiteX58" fmla="*/ 2002971 w 2583543"/>
              <a:gd name="connsiteY58" fmla="*/ 556986 h 2768194"/>
              <a:gd name="connsiteX59" fmla="*/ 1828800 w 2583543"/>
              <a:gd name="connsiteY59" fmla="*/ 527957 h 2768194"/>
              <a:gd name="connsiteX60" fmla="*/ 1727200 w 2583543"/>
              <a:gd name="connsiteY60" fmla="*/ 498928 h 2768194"/>
              <a:gd name="connsiteX61" fmla="*/ 1582057 w 2583543"/>
              <a:gd name="connsiteY61" fmla="*/ 484414 h 2768194"/>
              <a:gd name="connsiteX62" fmla="*/ 1494971 w 2583543"/>
              <a:gd name="connsiteY62" fmla="*/ 440871 h 2768194"/>
              <a:gd name="connsiteX63" fmla="*/ 1436914 w 2583543"/>
              <a:gd name="connsiteY63" fmla="*/ 426357 h 2768194"/>
              <a:gd name="connsiteX64" fmla="*/ 1306285 w 2583543"/>
              <a:gd name="connsiteY64" fmla="*/ 339271 h 2768194"/>
              <a:gd name="connsiteX65" fmla="*/ 1175657 w 2583543"/>
              <a:gd name="connsiteY65" fmla="*/ 295728 h 2768194"/>
              <a:gd name="connsiteX66" fmla="*/ 1088571 w 2583543"/>
              <a:gd name="connsiteY66" fmla="*/ 252186 h 2768194"/>
              <a:gd name="connsiteX67" fmla="*/ 986971 w 2583543"/>
              <a:gd name="connsiteY67" fmla="*/ 208643 h 2768194"/>
              <a:gd name="connsiteX68" fmla="*/ 899885 w 2583543"/>
              <a:gd name="connsiteY68" fmla="*/ 179614 h 2768194"/>
              <a:gd name="connsiteX69" fmla="*/ 769257 w 2583543"/>
              <a:gd name="connsiteY69" fmla="*/ 92528 h 2768194"/>
              <a:gd name="connsiteX70" fmla="*/ 659946 w 2583543"/>
              <a:gd name="connsiteY70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101600 w 2583543"/>
              <a:gd name="connsiteY15" fmla="*/ 1921328 h 2768194"/>
              <a:gd name="connsiteX16" fmla="*/ 87085 w 2583543"/>
              <a:gd name="connsiteY16" fmla="*/ 1964871 h 2768194"/>
              <a:gd name="connsiteX17" fmla="*/ 58057 w 2583543"/>
              <a:gd name="connsiteY17" fmla="*/ 2008414 h 2768194"/>
              <a:gd name="connsiteX18" fmla="*/ 43543 w 2583543"/>
              <a:gd name="connsiteY18" fmla="*/ 2051957 h 2768194"/>
              <a:gd name="connsiteX19" fmla="*/ 0 w 2583543"/>
              <a:gd name="connsiteY19" fmla="*/ 2095500 h 2768194"/>
              <a:gd name="connsiteX20" fmla="*/ 14514 w 2583543"/>
              <a:gd name="connsiteY20" fmla="*/ 2139043 h 2768194"/>
              <a:gd name="connsiteX21" fmla="*/ 101600 w 2583543"/>
              <a:gd name="connsiteY21" fmla="*/ 2168071 h 2768194"/>
              <a:gd name="connsiteX22" fmla="*/ 188685 w 2583543"/>
              <a:gd name="connsiteY22" fmla="*/ 2197100 h 2768194"/>
              <a:gd name="connsiteX23" fmla="*/ 362857 w 2583543"/>
              <a:gd name="connsiteY23" fmla="*/ 2226128 h 2768194"/>
              <a:gd name="connsiteX24" fmla="*/ 493485 w 2583543"/>
              <a:gd name="connsiteY24" fmla="*/ 2255157 h 2768194"/>
              <a:gd name="connsiteX25" fmla="*/ 580571 w 2583543"/>
              <a:gd name="connsiteY25" fmla="*/ 2284186 h 2768194"/>
              <a:gd name="connsiteX26" fmla="*/ 667657 w 2583543"/>
              <a:gd name="connsiteY26" fmla="*/ 2313214 h 2768194"/>
              <a:gd name="connsiteX27" fmla="*/ 711200 w 2583543"/>
              <a:gd name="connsiteY27" fmla="*/ 2327728 h 2768194"/>
              <a:gd name="connsiteX28" fmla="*/ 798285 w 2583543"/>
              <a:gd name="connsiteY28" fmla="*/ 2385786 h 2768194"/>
              <a:gd name="connsiteX29" fmla="*/ 885371 w 2583543"/>
              <a:gd name="connsiteY29" fmla="*/ 2429328 h 2768194"/>
              <a:gd name="connsiteX30" fmla="*/ 914400 w 2583543"/>
              <a:gd name="connsiteY30" fmla="*/ 2472871 h 2768194"/>
              <a:gd name="connsiteX31" fmla="*/ 957943 w 2583543"/>
              <a:gd name="connsiteY31" fmla="*/ 2487386 h 2768194"/>
              <a:gd name="connsiteX32" fmla="*/ 1030514 w 2583543"/>
              <a:gd name="connsiteY32" fmla="*/ 2574471 h 2768194"/>
              <a:gd name="connsiteX33" fmla="*/ 1103085 w 2583543"/>
              <a:gd name="connsiteY33" fmla="*/ 2588986 h 2768194"/>
              <a:gd name="connsiteX34" fmla="*/ 1161143 w 2583543"/>
              <a:gd name="connsiteY34" fmla="*/ 2603500 h 2768194"/>
              <a:gd name="connsiteX35" fmla="*/ 1248228 w 2583543"/>
              <a:gd name="connsiteY35" fmla="*/ 2676071 h 2768194"/>
              <a:gd name="connsiteX36" fmla="*/ 1378857 w 2583543"/>
              <a:gd name="connsiteY36" fmla="*/ 2705100 h 2768194"/>
              <a:gd name="connsiteX37" fmla="*/ 1436914 w 2583543"/>
              <a:gd name="connsiteY37" fmla="*/ 2734128 h 2768194"/>
              <a:gd name="connsiteX38" fmla="*/ 1596571 w 2583543"/>
              <a:gd name="connsiteY38" fmla="*/ 2763157 h 2768194"/>
              <a:gd name="connsiteX39" fmla="*/ 2075543 w 2583543"/>
              <a:gd name="connsiteY39" fmla="*/ 2748643 h 2768194"/>
              <a:gd name="connsiteX40" fmla="*/ 2090057 w 2583543"/>
              <a:gd name="connsiteY40" fmla="*/ 2647043 h 2768194"/>
              <a:gd name="connsiteX41" fmla="*/ 2148114 w 2583543"/>
              <a:gd name="connsiteY41" fmla="*/ 2414814 h 2768194"/>
              <a:gd name="connsiteX42" fmla="*/ 2162628 w 2583543"/>
              <a:gd name="connsiteY42" fmla="*/ 2356757 h 2768194"/>
              <a:gd name="connsiteX43" fmla="*/ 2235200 w 2583543"/>
              <a:gd name="connsiteY43" fmla="*/ 2240643 h 2768194"/>
              <a:gd name="connsiteX44" fmla="*/ 2264228 w 2583543"/>
              <a:gd name="connsiteY44" fmla="*/ 2124528 h 2768194"/>
              <a:gd name="connsiteX45" fmla="*/ 2293257 w 2583543"/>
              <a:gd name="connsiteY45" fmla="*/ 2037443 h 2768194"/>
              <a:gd name="connsiteX46" fmla="*/ 2278743 w 2583543"/>
              <a:gd name="connsiteY46" fmla="*/ 1413328 h 2768194"/>
              <a:gd name="connsiteX47" fmla="*/ 2278743 w 2583543"/>
              <a:gd name="connsiteY47" fmla="*/ 1064986 h 2768194"/>
              <a:gd name="connsiteX48" fmla="*/ 2293257 w 2583543"/>
              <a:gd name="connsiteY48" fmla="*/ 1021443 h 2768194"/>
              <a:gd name="connsiteX49" fmla="*/ 2336800 w 2583543"/>
              <a:gd name="connsiteY49" fmla="*/ 992414 h 2768194"/>
              <a:gd name="connsiteX50" fmla="*/ 2365828 w 2583543"/>
              <a:gd name="connsiteY50" fmla="*/ 948871 h 2768194"/>
              <a:gd name="connsiteX51" fmla="*/ 2438400 w 2583543"/>
              <a:gd name="connsiteY51" fmla="*/ 861786 h 2768194"/>
              <a:gd name="connsiteX52" fmla="*/ 2510971 w 2583543"/>
              <a:gd name="connsiteY52" fmla="*/ 731157 h 2768194"/>
              <a:gd name="connsiteX53" fmla="*/ 2540000 w 2583543"/>
              <a:gd name="connsiteY53" fmla="*/ 687614 h 2768194"/>
              <a:gd name="connsiteX54" fmla="*/ 2583543 w 2583543"/>
              <a:gd name="connsiteY54" fmla="*/ 658586 h 2768194"/>
              <a:gd name="connsiteX55" fmla="*/ 2351314 w 2583543"/>
              <a:gd name="connsiteY55" fmla="*/ 615043 h 2768194"/>
              <a:gd name="connsiteX56" fmla="*/ 2264228 w 2583543"/>
              <a:gd name="connsiteY56" fmla="*/ 586014 h 2768194"/>
              <a:gd name="connsiteX57" fmla="*/ 2002971 w 2583543"/>
              <a:gd name="connsiteY57" fmla="*/ 556986 h 2768194"/>
              <a:gd name="connsiteX58" fmla="*/ 1828800 w 2583543"/>
              <a:gd name="connsiteY58" fmla="*/ 527957 h 2768194"/>
              <a:gd name="connsiteX59" fmla="*/ 1727200 w 2583543"/>
              <a:gd name="connsiteY59" fmla="*/ 498928 h 2768194"/>
              <a:gd name="connsiteX60" fmla="*/ 1582057 w 2583543"/>
              <a:gd name="connsiteY60" fmla="*/ 484414 h 2768194"/>
              <a:gd name="connsiteX61" fmla="*/ 1494971 w 2583543"/>
              <a:gd name="connsiteY61" fmla="*/ 440871 h 2768194"/>
              <a:gd name="connsiteX62" fmla="*/ 1436914 w 2583543"/>
              <a:gd name="connsiteY62" fmla="*/ 426357 h 2768194"/>
              <a:gd name="connsiteX63" fmla="*/ 1306285 w 2583543"/>
              <a:gd name="connsiteY63" fmla="*/ 339271 h 2768194"/>
              <a:gd name="connsiteX64" fmla="*/ 1175657 w 2583543"/>
              <a:gd name="connsiteY64" fmla="*/ 295728 h 2768194"/>
              <a:gd name="connsiteX65" fmla="*/ 1088571 w 2583543"/>
              <a:gd name="connsiteY65" fmla="*/ 252186 h 2768194"/>
              <a:gd name="connsiteX66" fmla="*/ 986971 w 2583543"/>
              <a:gd name="connsiteY66" fmla="*/ 208643 h 2768194"/>
              <a:gd name="connsiteX67" fmla="*/ 899885 w 2583543"/>
              <a:gd name="connsiteY67" fmla="*/ 179614 h 2768194"/>
              <a:gd name="connsiteX68" fmla="*/ 769257 w 2583543"/>
              <a:gd name="connsiteY68" fmla="*/ 92528 h 2768194"/>
              <a:gd name="connsiteX69" fmla="*/ 659946 w 2583543"/>
              <a:gd name="connsiteY69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101600 w 2583543"/>
              <a:gd name="connsiteY15" fmla="*/ 1921328 h 2768194"/>
              <a:gd name="connsiteX16" fmla="*/ 87085 w 2583543"/>
              <a:gd name="connsiteY16" fmla="*/ 1964871 h 2768194"/>
              <a:gd name="connsiteX17" fmla="*/ 58057 w 2583543"/>
              <a:gd name="connsiteY17" fmla="*/ 2008414 h 2768194"/>
              <a:gd name="connsiteX18" fmla="*/ 43543 w 2583543"/>
              <a:gd name="connsiteY18" fmla="*/ 2051957 h 2768194"/>
              <a:gd name="connsiteX19" fmla="*/ 0 w 2583543"/>
              <a:gd name="connsiteY19" fmla="*/ 2095500 h 2768194"/>
              <a:gd name="connsiteX20" fmla="*/ 14514 w 2583543"/>
              <a:gd name="connsiteY20" fmla="*/ 2139043 h 2768194"/>
              <a:gd name="connsiteX21" fmla="*/ 101600 w 2583543"/>
              <a:gd name="connsiteY21" fmla="*/ 2168071 h 2768194"/>
              <a:gd name="connsiteX22" fmla="*/ 188685 w 2583543"/>
              <a:gd name="connsiteY22" fmla="*/ 2197100 h 2768194"/>
              <a:gd name="connsiteX23" fmla="*/ 362857 w 2583543"/>
              <a:gd name="connsiteY23" fmla="*/ 2226128 h 2768194"/>
              <a:gd name="connsiteX24" fmla="*/ 493485 w 2583543"/>
              <a:gd name="connsiteY24" fmla="*/ 2255157 h 2768194"/>
              <a:gd name="connsiteX25" fmla="*/ 580571 w 2583543"/>
              <a:gd name="connsiteY25" fmla="*/ 2284186 h 2768194"/>
              <a:gd name="connsiteX26" fmla="*/ 667657 w 2583543"/>
              <a:gd name="connsiteY26" fmla="*/ 2313214 h 2768194"/>
              <a:gd name="connsiteX27" fmla="*/ 711200 w 2583543"/>
              <a:gd name="connsiteY27" fmla="*/ 2327728 h 2768194"/>
              <a:gd name="connsiteX28" fmla="*/ 798285 w 2583543"/>
              <a:gd name="connsiteY28" fmla="*/ 2385786 h 2768194"/>
              <a:gd name="connsiteX29" fmla="*/ 885371 w 2583543"/>
              <a:gd name="connsiteY29" fmla="*/ 2429328 h 2768194"/>
              <a:gd name="connsiteX30" fmla="*/ 914400 w 2583543"/>
              <a:gd name="connsiteY30" fmla="*/ 2472871 h 2768194"/>
              <a:gd name="connsiteX31" fmla="*/ 957943 w 2583543"/>
              <a:gd name="connsiteY31" fmla="*/ 2487386 h 2768194"/>
              <a:gd name="connsiteX32" fmla="*/ 1030514 w 2583543"/>
              <a:gd name="connsiteY32" fmla="*/ 2574471 h 2768194"/>
              <a:gd name="connsiteX33" fmla="*/ 1103085 w 2583543"/>
              <a:gd name="connsiteY33" fmla="*/ 2588986 h 2768194"/>
              <a:gd name="connsiteX34" fmla="*/ 1161143 w 2583543"/>
              <a:gd name="connsiteY34" fmla="*/ 2603500 h 2768194"/>
              <a:gd name="connsiteX35" fmla="*/ 1248228 w 2583543"/>
              <a:gd name="connsiteY35" fmla="*/ 2676071 h 2768194"/>
              <a:gd name="connsiteX36" fmla="*/ 1378857 w 2583543"/>
              <a:gd name="connsiteY36" fmla="*/ 2705100 h 2768194"/>
              <a:gd name="connsiteX37" fmla="*/ 1436914 w 2583543"/>
              <a:gd name="connsiteY37" fmla="*/ 2734128 h 2768194"/>
              <a:gd name="connsiteX38" fmla="*/ 1596571 w 2583543"/>
              <a:gd name="connsiteY38" fmla="*/ 2763157 h 2768194"/>
              <a:gd name="connsiteX39" fmla="*/ 2075543 w 2583543"/>
              <a:gd name="connsiteY39" fmla="*/ 2748643 h 2768194"/>
              <a:gd name="connsiteX40" fmla="*/ 2090057 w 2583543"/>
              <a:gd name="connsiteY40" fmla="*/ 2647043 h 2768194"/>
              <a:gd name="connsiteX41" fmla="*/ 2148114 w 2583543"/>
              <a:gd name="connsiteY41" fmla="*/ 2414814 h 2768194"/>
              <a:gd name="connsiteX42" fmla="*/ 2162628 w 2583543"/>
              <a:gd name="connsiteY42" fmla="*/ 2356757 h 2768194"/>
              <a:gd name="connsiteX43" fmla="*/ 2235200 w 2583543"/>
              <a:gd name="connsiteY43" fmla="*/ 2240643 h 2768194"/>
              <a:gd name="connsiteX44" fmla="*/ 2264228 w 2583543"/>
              <a:gd name="connsiteY44" fmla="*/ 2124528 h 2768194"/>
              <a:gd name="connsiteX45" fmla="*/ 2293257 w 2583543"/>
              <a:gd name="connsiteY45" fmla="*/ 2037443 h 2768194"/>
              <a:gd name="connsiteX46" fmla="*/ 2278743 w 2583543"/>
              <a:gd name="connsiteY46" fmla="*/ 1413328 h 2768194"/>
              <a:gd name="connsiteX47" fmla="*/ 2278743 w 2583543"/>
              <a:gd name="connsiteY47" fmla="*/ 1064986 h 2768194"/>
              <a:gd name="connsiteX48" fmla="*/ 2293257 w 2583543"/>
              <a:gd name="connsiteY48" fmla="*/ 1021443 h 2768194"/>
              <a:gd name="connsiteX49" fmla="*/ 2365828 w 2583543"/>
              <a:gd name="connsiteY49" fmla="*/ 948871 h 2768194"/>
              <a:gd name="connsiteX50" fmla="*/ 2438400 w 2583543"/>
              <a:gd name="connsiteY50" fmla="*/ 861786 h 2768194"/>
              <a:gd name="connsiteX51" fmla="*/ 2510971 w 2583543"/>
              <a:gd name="connsiteY51" fmla="*/ 731157 h 2768194"/>
              <a:gd name="connsiteX52" fmla="*/ 2540000 w 2583543"/>
              <a:gd name="connsiteY52" fmla="*/ 687614 h 2768194"/>
              <a:gd name="connsiteX53" fmla="*/ 2583543 w 2583543"/>
              <a:gd name="connsiteY53" fmla="*/ 658586 h 2768194"/>
              <a:gd name="connsiteX54" fmla="*/ 2351314 w 2583543"/>
              <a:gd name="connsiteY54" fmla="*/ 615043 h 2768194"/>
              <a:gd name="connsiteX55" fmla="*/ 2264228 w 2583543"/>
              <a:gd name="connsiteY55" fmla="*/ 586014 h 2768194"/>
              <a:gd name="connsiteX56" fmla="*/ 2002971 w 2583543"/>
              <a:gd name="connsiteY56" fmla="*/ 556986 h 2768194"/>
              <a:gd name="connsiteX57" fmla="*/ 1828800 w 2583543"/>
              <a:gd name="connsiteY57" fmla="*/ 527957 h 2768194"/>
              <a:gd name="connsiteX58" fmla="*/ 1727200 w 2583543"/>
              <a:gd name="connsiteY58" fmla="*/ 498928 h 2768194"/>
              <a:gd name="connsiteX59" fmla="*/ 1582057 w 2583543"/>
              <a:gd name="connsiteY59" fmla="*/ 484414 h 2768194"/>
              <a:gd name="connsiteX60" fmla="*/ 1494971 w 2583543"/>
              <a:gd name="connsiteY60" fmla="*/ 440871 h 2768194"/>
              <a:gd name="connsiteX61" fmla="*/ 1436914 w 2583543"/>
              <a:gd name="connsiteY61" fmla="*/ 426357 h 2768194"/>
              <a:gd name="connsiteX62" fmla="*/ 1306285 w 2583543"/>
              <a:gd name="connsiteY62" fmla="*/ 339271 h 2768194"/>
              <a:gd name="connsiteX63" fmla="*/ 1175657 w 2583543"/>
              <a:gd name="connsiteY63" fmla="*/ 295728 h 2768194"/>
              <a:gd name="connsiteX64" fmla="*/ 1088571 w 2583543"/>
              <a:gd name="connsiteY64" fmla="*/ 252186 h 2768194"/>
              <a:gd name="connsiteX65" fmla="*/ 986971 w 2583543"/>
              <a:gd name="connsiteY65" fmla="*/ 208643 h 2768194"/>
              <a:gd name="connsiteX66" fmla="*/ 899885 w 2583543"/>
              <a:gd name="connsiteY66" fmla="*/ 179614 h 2768194"/>
              <a:gd name="connsiteX67" fmla="*/ 769257 w 2583543"/>
              <a:gd name="connsiteY67" fmla="*/ 92528 h 2768194"/>
              <a:gd name="connsiteX68" fmla="*/ 659946 w 2583543"/>
              <a:gd name="connsiteY68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101600 w 2583543"/>
              <a:gd name="connsiteY15" fmla="*/ 1921328 h 2768194"/>
              <a:gd name="connsiteX16" fmla="*/ 87085 w 2583543"/>
              <a:gd name="connsiteY16" fmla="*/ 1964871 h 2768194"/>
              <a:gd name="connsiteX17" fmla="*/ 58057 w 2583543"/>
              <a:gd name="connsiteY17" fmla="*/ 2008414 h 2768194"/>
              <a:gd name="connsiteX18" fmla="*/ 43543 w 2583543"/>
              <a:gd name="connsiteY18" fmla="*/ 2051957 h 2768194"/>
              <a:gd name="connsiteX19" fmla="*/ 0 w 2583543"/>
              <a:gd name="connsiteY19" fmla="*/ 2095500 h 2768194"/>
              <a:gd name="connsiteX20" fmla="*/ 14514 w 2583543"/>
              <a:gd name="connsiteY20" fmla="*/ 2139043 h 2768194"/>
              <a:gd name="connsiteX21" fmla="*/ 101600 w 2583543"/>
              <a:gd name="connsiteY21" fmla="*/ 2168071 h 2768194"/>
              <a:gd name="connsiteX22" fmla="*/ 188685 w 2583543"/>
              <a:gd name="connsiteY22" fmla="*/ 2197100 h 2768194"/>
              <a:gd name="connsiteX23" fmla="*/ 362857 w 2583543"/>
              <a:gd name="connsiteY23" fmla="*/ 2226128 h 2768194"/>
              <a:gd name="connsiteX24" fmla="*/ 493485 w 2583543"/>
              <a:gd name="connsiteY24" fmla="*/ 2255157 h 2768194"/>
              <a:gd name="connsiteX25" fmla="*/ 580571 w 2583543"/>
              <a:gd name="connsiteY25" fmla="*/ 2284186 h 2768194"/>
              <a:gd name="connsiteX26" fmla="*/ 667657 w 2583543"/>
              <a:gd name="connsiteY26" fmla="*/ 2313214 h 2768194"/>
              <a:gd name="connsiteX27" fmla="*/ 711200 w 2583543"/>
              <a:gd name="connsiteY27" fmla="*/ 2327728 h 2768194"/>
              <a:gd name="connsiteX28" fmla="*/ 798285 w 2583543"/>
              <a:gd name="connsiteY28" fmla="*/ 2385786 h 2768194"/>
              <a:gd name="connsiteX29" fmla="*/ 885371 w 2583543"/>
              <a:gd name="connsiteY29" fmla="*/ 2429328 h 2768194"/>
              <a:gd name="connsiteX30" fmla="*/ 914400 w 2583543"/>
              <a:gd name="connsiteY30" fmla="*/ 2472871 h 2768194"/>
              <a:gd name="connsiteX31" fmla="*/ 957943 w 2583543"/>
              <a:gd name="connsiteY31" fmla="*/ 2487386 h 2768194"/>
              <a:gd name="connsiteX32" fmla="*/ 1030514 w 2583543"/>
              <a:gd name="connsiteY32" fmla="*/ 2574471 h 2768194"/>
              <a:gd name="connsiteX33" fmla="*/ 1103085 w 2583543"/>
              <a:gd name="connsiteY33" fmla="*/ 2588986 h 2768194"/>
              <a:gd name="connsiteX34" fmla="*/ 1161143 w 2583543"/>
              <a:gd name="connsiteY34" fmla="*/ 2603500 h 2768194"/>
              <a:gd name="connsiteX35" fmla="*/ 1248228 w 2583543"/>
              <a:gd name="connsiteY35" fmla="*/ 2676071 h 2768194"/>
              <a:gd name="connsiteX36" fmla="*/ 1378857 w 2583543"/>
              <a:gd name="connsiteY36" fmla="*/ 2705100 h 2768194"/>
              <a:gd name="connsiteX37" fmla="*/ 1436914 w 2583543"/>
              <a:gd name="connsiteY37" fmla="*/ 2734128 h 2768194"/>
              <a:gd name="connsiteX38" fmla="*/ 1596571 w 2583543"/>
              <a:gd name="connsiteY38" fmla="*/ 2763157 h 2768194"/>
              <a:gd name="connsiteX39" fmla="*/ 2075543 w 2583543"/>
              <a:gd name="connsiteY39" fmla="*/ 2748643 h 2768194"/>
              <a:gd name="connsiteX40" fmla="*/ 2090057 w 2583543"/>
              <a:gd name="connsiteY40" fmla="*/ 2647043 h 2768194"/>
              <a:gd name="connsiteX41" fmla="*/ 2148114 w 2583543"/>
              <a:gd name="connsiteY41" fmla="*/ 2414814 h 2768194"/>
              <a:gd name="connsiteX42" fmla="*/ 2162628 w 2583543"/>
              <a:gd name="connsiteY42" fmla="*/ 2356757 h 2768194"/>
              <a:gd name="connsiteX43" fmla="*/ 2235200 w 2583543"/>
              <a:gd name="connsiteY43" fmla="*/ 2240643 h 2768194"/>
              <a:gd name="connsiteX44" fmla="*/ 2264228 w 2583543"/>
              <a:gd name="connsiteY44" fmla="*/ 2124528 h 2768194"/>
              <a:gd name="connsiteX45" fmla="*/ 2293257 w 2583543"/>
              <a:gd name="connsiteY45" fmla="*/ 2037443 h 2768194"/>
              <a:gd name="connsiteX46" fmla="*/ 2278743 w 2583543"/>
              <a:gd name="connsiteY46" fmla="*/ 1413328 h 2768194"/>
              <a:gd name="connsiteX47" fmla="*/ 2278743 w 2583543"/>
              <a:gd name="connsiteY47" fmla="*/ 1064986 h 2768194"/>
              <a:gd name="connsiteX48" fmla="*/ 2365828 w 2583543"/>
              <a:gd name="connsiteY48" fmla="*/ 948871 h 2768194"/>
              <a:gd name="connsiteX49" fmla="*/ 2438400 w 2583543"/>
              <a:gd name="connsiteY49" fmla="*/ 861786 h 2768194"/>
              <a:gd name="connsiteX50" fmla="*/ 2510971 w 2583543"/>
              <a:gd name="connsiteY50" fmla="*/ 731157 h 2768194"/>
              <a:gd name="connsiteX51" fmla="*/ 2540000 w 2583543"/>
              <a:gd name="connsiteY51" fmla="*/ 687614 h 2768194"/>
              <a:gd name="connsiteX52" fmla="*/ 2583543 w 2583543"/>
              <a:gd name="connsiteY52" fmla="*/ 658586 h 2768194"/>
              <a:gd name="connsiteX53" fmla="*/ 2351314 w 2583543"/>
              <a:gd name="connsiteY53" fmla="*/ 615043 h 2768194"/>
              <a:gd name="connsiteX54" fmla="*/ 2264228 w 2583543"/>
              <a:gd name="connsiteY54" fmla="*/ 586014 h 2768194"/>
              <a:gd name="connsiteX55" fmla="*/ 2002971 w 2583543"/>
              <a:gd name="connsiteY55" fmla="*/ 556986 h 2768194"/>
              <a:gd name="connsiteX56" fmla="*/ 1828800 w 2583543"/>
              <a:gd name="connsiteY56" fmla="*/ 527957 h 2768194"/>
              <a:gd name="connsiteX57" fmla="*/ 1727200 w 2583543"/>
              <a:gd name="connsiteY57" fmla="*/ 498928 h 2768194"/>
              <a:gd name="connsiteX58" fmla="*/ 1582057 w 2583543"/>
              <a:gd name="connsiteY58" fmla="*/ 484414 h 2768194"/>
              <a:gd name="connsiteX59" fmla="*/ 1494971 w 2583543"/>
              <a:gd name="connsiteY59" fmla="*/ 440871 h 2768194"/>
              <a:gd name="connsiteX60" fmla="*/ 1436914 w 2583543"/>
              <a:gd name="connsiteY60" fmla="*/ 426357 h 2768194"/>
              <a:gd name="connsiteX61" fmla="*/ 1306285 w 2583543"/>
              <a:gd name="connsiteY61" fmla="*/ 339271 h 2768194"/>
              <a:gd name="connsiteX62" fmla="*/ 1175657 w 2583543"/>
              <a:gd name="connsiteY62" fmla="*/ 295728 h 2768194"/>
              <a:gd name="connsiteX63" fmla="*/ 1088571 w 2583543"/>
              <a:gd name="connsiteY63" fmla="*/ 252186 h 2768194"/>
              <a:gd name="connsiteX64" fmla="*/ 986971 w 2583543"/>
              <a:gd name="connsiteY64" fmla="*/ 208643 h 2768194"/>
              <a:gd name="connsiteX65" fmla="*/ 899885 w 2583543"/>
              <a:gd name="connsiteY65" fmla="*/ 179614 h 2768194"/>
              <a:gd name="connsiteX66" fmla="*/ 769257 w 2583543"/>
              <a:gd name="connsiteY66" fmla="*/ 92528 h 2768194"/>
              <a:gd name="connsiteX67" fmla="*/ 659946 w 2583543"/>
              <a:gd name="connsiteY67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101600 w 2583543"/>
              <a:gd name="connsiteY15" fmla="*/ 1921328 h 2768194"/>
              <a:gd name="connsiteX16" fmla="*/ 87085 w 2583543"/>
              <a:gd name="connsiteY16" fmla="*/ 1964871 h 2768194"/>
              <a:gd name="connsiteX17" fmla="*/ 58057 w 2583543"/>
              <a:gd name="connsiteY17" fmla="*/ 2008414 h 2768194"/>
              <a:gd name="connsiteX18" fmla="*/ 43543 w 2583543"/>
              <a:gd name="connsiteY18" fmla="*/ 2051957 h 2768194"/>
              <a:gd name="connsiteX19" fmla="*/ 0 w 2583543"/>
              <a:gd name="connsiteY19" fmla="*/ 2095500 h 2768194"/>
              <a:gd name="connsiteX20" fmla="*/ 14514 w 2583543"/>
              <a:gd name="connsiteY20" fmla="*/ 2139043 h 2768194"/>
              <a:gd name="connsiteX21" fmla="*/ 101600 w 2583543"/>
              <a:gd name="connsiteY21" fmla="*/ 2168071 h 2768194"/>
              <a:gd name="connsiteX22" fmla="*/ 188685 w 2583543"/>
              <a:gd name="connsiteY22" fmla="*/ 2197100 h 2768194"/>
              <a:gd name="connsiteX23" fmla="*/ 362857 w 2583543"/>
              <a:gd name="connsiteY23" fmla="*/ 2226128 h 2768194"/>
              <a:gd name="connsiteX24" fmla="*/ 493485 w 2583543"/>
              <a:gd name="connsiteY24" fmla="*/ 2255157 h 2768194"/>
              <a:gd name="connsiteX25" fmla="*/ 580571 w 2583543"/>
              <a:gd name="connsiteY25" fmla="*/ 2284186 h 2768194"/>
              <a:gd name="connsiteX26" fmla="*/ 667657 w 2583543"/>
              <a:gd name="connsiteY26" fmla="*/ 2313214 h 2768194"/>
              <a:gd name="connsiteX27" fmla="*/ 711200 w 2583543"/>
              <a:gd name="connsiteY27" fmla="*/ 2327728 h 2768194"/>
              <a:gd name="connsiteX28" fmla="*/ 798285 w 2583543"/>
              <a:gd name="connsiteY28" fmla="*/ 2385786 h 2768194"/>
              <a:gd name="connsiteX29" fmla="*/ 885371 w 2583543"/>
              <a:gd name="connsiteY29" fmla="*/ 2429328 h 2768194"/>
              <a:gd name="connsiteX30" fmla="*/ 957943 w 2583543"/>
              <a:gd name="connsiteY30" fmla="*/ 2487386 h 2768194"/>
              <a:gd name="connsiteX31" fmla="*/ 1030514 w 2583543"/>
              <a:gd name="connsiteY31" fmla="*/ 2574471 h 2768194"/>
              <a:gd name="connsiteX32" fmla="*/ 1103085 w 2583543"/>
              <a:gd name="connsiteY32" fmla="*/ 2588986 h 2768194"/>
              <a:gd name="connsiteX33" fmla="*/ 1161143 w 2583543"/>
              <a:gd name="connsiteY33" fmla="*/ 2603500 h 2768194"/>
              <a:gd name="connsiteX34" fmla="*/ 1248228 w 2583543"/>
              <a:gd name="connsiteY34" fmla="*/ 2676071 h 2768194"/>
              <a:gd name="connsiteX35" fmla="*/ 1378857 w 2583543"/>
              <a:gd name="connsiteY35" fmla="*/ 2705100 h 2768194"/>
              <a:gd name="connsiteX36" fmla="*/ 1436914 w 2583543"/>
              <a:gd name="connsiteY36" fmla="*/ 2734128 h 2768194"/>
              <a:gd name="connsiteX37" fmla="*/ 1596571 w 2583543"/>
              <a:gd name="connsiteY37" fmla="*/ 2763157 h 2768194"/>
              <a:gd name="connsiteX38" fmla="*/ 2075543 w 2583543"/>
              <a:gd name="connsiteY38" fmla="*/ 2748643 h 2768194"/>
              <a:gd name="connsiteX39" fmla="*/ 2090057 w 2583543"/>
              <a:gd name="connsiteY39" fmla="*/ 2647043 h 2768194"/>
              <a:gd name="connsiteX40" fmla="*/ 2148114 w 2583543"/>
              <a:gd name="connsiteY40" fmla="*/ 2414814 h 2768194"/>
              <a:gd name="connsiteX41" fmla="*/ 2162628 w 2583543"/>
              <a:gd name="connsiteY41" fmla="*/ 2356757 h 2768194"/>
              <a:gd name="connsiteX42" fmla="*/ 2235200 w 2583543"/>
              <a:gd name="connsiteY42" fmla="*/ 2240643 h 2768194"/>
              <a:gd name="connsiteX43" fmla="*/ 2264228 w 2583543"/>
              <a:gd name="connsiteY43" fmla="*/ 2124528 h 2768194"/>
              <a:gd name="connsiteX44" fmla="*/ 2293257 w 2583543"/>
              <a:gd name="connsiteY44" fmla="*/ 2037443 h 2768194"/>
              <a:gd name="connsiteX45" fmla="*/ 2278743 w 2583543"/>
              <a:gd name="connsiteY45" fmla="*/ 1413328 h 2768194"/>
              <a:gd name="connsiteX46" fmla="*/ 2278743 w 2583543"/>
              <a:gd name="connsiteY46" fmla="*/ 1064986 h 2768194"/>
              <a:gd name="connsiteX47" fmla="*/ 2365828 w 2583543"/>
              <a:gd name="connsiteY47" fmla="*/ 948871 h 2768194"/>
              <a:gd name="connsiteX48" fmla="*/ 2438400 w 2583543"/>
              <a:gd name="connsiteY48" fmla="*/ 861786 h 2768194"/>
              <a:gd name="connsiteX49" fmla="*/ 2510971 w 2583543"/>
              <a:gd name="connsiteY49" fmla="*/ 731157 h 2768194"/>
              <a:gd name="connsiteX50" fmla="*/ 2540000 w 2583543"/>
              <a:gd name="connsiteY50" fmla="*/ 687614 h 2768194"/>
              <a:gd name="connsiteX51" fmla="*/ 2583543 w 2583543"/>
              <a:gd name="connsiteY51" fmla="*/ 658586 h 2768194"/>
              <a:gd name="connsiteX52" fmla="*/ 2351314 w 2583543"/>
              <a:gd name="connsiteY52" fmla="*/ 615043 h 2768194"/>
              <a:gd name="connsiteX53" fmla="*/ 2264228 w 2583543"/>
              <a:gd name="connsiteY53" fmla="*/ 586014 h 2768194"/>
              <a:gd name="connsiteX54" fmla="*/ 2002971 w 2583543"/>
              <a:gd name="connsiteY54" fmla="*/ 556986 h 2768194"/>
              <a:gd name="connsiteX55" fmla="*/ 1828800 w 2583543"/>
              <a:gd name="connsiteY55" fmla="*/ 527957 h 2768194"/>
              <a:gd name="connsiteX56" fmla="*/ 1727200 w 2583543"/>
              <a:gd name="connsiteY56" fmla="*/ 498928 h 2768194"/>
              <a:gd name="connsiteX57" fmla="*/ 1582057 w 2583543"/>
              <a:gd name="connsiteY57" fmla="*/ 484414 h 2768194"/>
              <a:gd name="connsiteX58" fmla="*/ 1494971 w 2583543"/>
              <a:gd name="connsiteY58" fmla="*/ 440871 h 2768194"/>
              <a:gd name="connsiteX59" fmla="*/ 1436914 w 2583543"/>
              <a:gd name="connsiteY59" fmla="*/ 426357 h 2768194"/>
              <a:gd name="connsiteX60" fmla="*/ 1306285 w 2583543"/>
              <a:gd name="connsiteY60" fmla="*/ 339271 h 2768194"/>
              <a:gd name="connsiteX61" fmla="*/ 1175657 w 2583543"/>
              <a:gd name="connsiteY61" fmla="*/ 295728 h 2768194"/>
              <a:gd name="connsiteX62" fmla="*/ 1088571 w 2583543"/>
              <a:gd name="connsiteY62" fmla="*/ 252186 h 2768194"/>
              <a:gd name="connsiteX63" fmla="*/ 986971 w 2583543"/>
              <a:gd name="connsiteY63" fmla="*/ 208643 h 2768194"/>
              <a:gd name="connsiteX64" fmla="*/ 899885 w 2583543"/>
              <a:gd name="connsiteY64" fmla="*/ 179614 h 2768194"/>
              <a:gd name="connsiteX65" fmla="*/ 769257 w 2583543"/>
              <a:gd name="connsiteY65" fmla="*/ 92528 h 2768194"/>
              <a:gd name="connsiteX66" fmla="*/ 659946 w 2583543"/>
              <a:gd name="connsiteY66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101600 w 2583543"/>
              <a:gd name="connsiteY15" fmla="*/ 1921328 h 2768194"/>
              <a:gd name="connsiteX16" fmla="*/ 87085 w 2583543"/>
              <a:gd name="connsiteY16" fmla="*/ 1964871 h 2768194"/>
              <a:gd name="connsiteX17" fmla="*/ 43543 w 2583543"/>
              <a:gd name="connsiteY17" fmla="*/ 2051957 h 2768194"/>
              <a:gd name="connsiteX18" fmla="*/ 0 w 2583543"/>
              <a:gd name="connsiteY18" fmla="*/ 2095500 h 2768194"/>
              <a:gd name="connsiteX19" fmla="*/ 14514 w 2583543"/>
              <a:gd name="connsiteY19" fmla="*/ 2139043 h 2768194"/>
              <a:gd name="connsiteX20" fmla="*/ 101600 w 2583543"/>
              <a:gd name="connsiteY20" fmla="*/ 2168071 h 2768194"/>
              <a:gd name="connsiteX21" fmla="*/ 188685 w 2583543"/>
              <a:gd name="connsiteY21" fmla="*/ 2197100 h 2768194"/>
              <a:gd name="connsiteX22" fmla="*/ 362857 w 2583543"/>
              <a:gd name="connsiteY22" fmla="*/ 2226128 h 2768194"/>
              <a:gd name="connsiteX23" fmla="*/ 493485 w 2583543"/>
              <a:gd name="connsiteY23" fmla="*/ 2255157 h 2768194"/>
              <a:gd name="connsiteX24" fmla="*/ 580571 w 2583543"/>
              <a:gd name="connsiteY24" fmla="*/ 2284186 h 2768194"/>
              <a:gd name="connsiteX25" fmla="*/ 667657 w 2583543"/>
              <a:gd name="connsiteY25" fmla="*/ 2313214 h 2768194"/>
              <a:gd name="connsiteX26" fmla="*/ 711200 w 2583543"/>
              <a:gd name="connsiteY26" fmla="*/ 2327728 h 2768194"/>
              <a:gd name="connsiteX27" fmla="*/ 798285 w 2583543"/>
              <a:gd name="connsiteY27" fmla="*/ 2385786 h 2768194"/>
              <a:gd name="connsiteX28" fmla="*/ 885371 w 2583543"/>
              <a:gd name="connsiteY28" fmla="*/ 2429328 h 2768194"/>
              <a:gd name="connsiteX29" fmla="*/ 957943 w 2583543"/>
              <a:gd name="connsiteY29" fmla="*/ 2487386 h 2768194"/>
              <a:gd name="connsiteX30" fmla="*/ 1030514 w 2583543"/>
              <a:gd name="connsiteY30" fmla="*/ 2574471 h 2768194"/>
              <a:gd name="connsiteX31" fmla="*/ 1103085 w 2583543"/>
              <a:gd name="connsiteY31" fmla="*/ 2588986 h 2768194"/>
              <a:gd name="connsiteX32" fmla="*/ 1161143 w 2583543"/>
              <a:gd name="connsiteY32" fmla="*/ 2603500 h 2768194"/>
              <a:gd name="connsiteX33" fmla="*/ 1248228 w 2583543"/>
              <a:gd name="connsiteY33" fmla="*/ 2676071 h 2768194"/>
              <a:gd name="connsiteX34" fmla="*/ 1378857 w 2583543"/>
              <a:gd name="connsiteY34" fmla="*/ 2705100 h 2768194"/>
              <a:gd name="connsiteX35" fmla="*/ 1436914 w 2583543"/>
              <a:gd name="connsiteY35" fmla="*/ 2734128 h 2768194"/>
              <a:gd name="connsiteX36" fmla="*/ 1596571 w 2583543"/>
              <a:gd name="connsiteY36" fmla="*/ 2763157 h 2768194"/>
              <a:gd name="connsiteX37" fmla="*/ 2075543 w 2583543"/>
              <a:gd name="connsiteY37" fmla="*/ 2748643 h 2768194"/>
              <a:gd name="connsiteX38" fmla="*/ 2090057 w 2583543"/>
              <a:gd name="connsiteY38" fmla="*/ 2647043 h 2768194"/>
              <a:gd name="connsiteX39" fmla="*/ 2148114 w 2583543"/>
              <a:gd name="connsiteY39" fmla="*/ 2414814 h 2768194"/>
              <a:gd name="connsiteX40" fmla="*/ 2162628 w 2583543"/>
              <a:gd name="connsiteY40" fmla="*/ 2356757 h 2768194"/>
              <a:gd name="connsiteX41" fmla="*/ 2235200 w 2583543"/>
              <a:gd name="connsiteY41" fmla="*/ 2240643 h 2768194"/>
              <a:gd name="connsiteX42" fmla="*/ 2264228 w 2583543"/>
              <a:gd name="connsiteY42" fmla="*/ 2124528 h 2768194"/>
              <a:gd name="connsiteX43" fmla="*/ 2293257 w 2583543"/>
              <a:gd name="connsiteY43" fmla="*/ 2037443 h 2768194"/>
              <a:gd name="connsiteX44" fmla="*/ 2278743 w 2583543"/>
              <a:gd name="connsiteY44" fmla="*/ 1413328 h 2768194"/>
              <a:gd name="connsiteX45" fmla="*/ 2278743 w 2583543"/>
              <a:gd name="connsiteY45" fmla="*/ 1064986 h 2768194"/>
              <a:gd name="connsiteX46" fmla="*/ 2365828 w 2583543"/>
              <a:gd name="connsiteY46" fmla="*/ 948871 h 2768194"/>
              <a:gd name="connsiteX47" fmla="*/ 2438400 w 2583543"/>
              <a:gd name="connsiteY47" fmla="*/ 861786 h 2768194"/>
              <a:gd name="connsiteX48" fmla="*/ 2510971 w 2583543"/>
              <a:gd name="connsiteY48" fmla="*/ 731157 h 2768194"/>
              <a:gd name="connsiteX49" fmla="*/ 2540000 w 2583543"/>
              <a:gd name="connsiteY49" fmla="*/ 687614 h 2768194"/>
              <a:gd name="connsiteX50" fmla="*/ 2583543 w 2583543"/>
              <a:gd name="connsiteY50" fmla="*/ 658586 h 2768194"/>
              <a:gd name="connsiteX51" fmla="*/ 2351314 w 2583543"/>
              <a:gd name="connsiteY51" fmla="*/ 615043 h 2768194"/>
              <a:gd name="connsiteX52" fmla="*/ 2264228 w 2583543"/>
              <a:gd name="connsiteY52" fmla="*/ 586014 h 2768194"/>
              <a:gd name="connsiteX53" fmla="*/ 2002971 w 2583543"/>
              <a:gd name="connsiteY53" fmla="*/ 556986 h 2768194"/>
              <a:gd name="connsiteX54" fmla="*/ 1828800 w 2583543"/>
              <a:gd name="connsiteY54" fmla="*/ 527957 h 2768194"/>
              <a:gd name="connsiteX55" fmla="*/ 1727200 w 2583543"/>
              <a:gd name="connsiteY55" fmla="*/ 498928 h 2768194"/>
              <a:gd name="connsiteX56" fmla="*/ 1582057 w 2583543"/>
              <a:gd name="connsiteY56" fmla="*/ 484414 h 2768194"/>
              <a:gd name="connsiteX57" fmla="*/ 1494971 w 2583543"/>
              <a:gd name="connsiteY57" fmla="*/ 440871 h 2768194"/>
              <a:gd name="connsiteX58" fmla="*/ 1436914 w 2583543"/>
              <a:gd name="connsiteY58" fmla="*/ 426357 h 2768194"/>
              <a:gd name="connsiteX59" fmla="*/ 1306285 w 2583543"/>
              <a:gd name="connsiteY59" fmla="*/ 339271 h 2768194"/>
              <a:gd name="connsiteX60" fmla="*/ 1175657 w 2583543"/>
              <a:gd name="connsiteY60" fmla="*/ 295728 h 2768194"/>
              <a:gd name="connsiteX61" fmla="*/ 1088571 w 2583543"/>
              <a:gd name="connsiteY61" fmla="*/ 252186 h 2768194"/>
              <a:gd name="connsiteX62" fmla="*/ 986971 w 2583543"/>
              <a:gd name="connsiteY62" fmla="*/ 208643 h 2768194"/>
              <a:gd name="connsiteX63" fmla="*/ 899885 w 2583543"/>
              <a:gd name="connsiteY63" fmla="*/ 179614 h 2768194"/>
              <a:gd name="connsiteX64" fmla="*/ 769257 w 2583543"/>
              <a:gd name="connsiteY64" fmla="*/ 92528 h 2768194"/>
              <a:gd name="connsiteX65" fmla="*/ 659946 w 2583543"/>
              <a:gd name="connsiteY65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362857 w 2583543"/>
              <a:gd name="connsiteY21" fmla="*/ 2226128 h 2768194"/>
              <a:gd name="connsiteX22" fmla="*/ 493485 w 2583543"/>
              <a:gd name="connsiteY22" fmla="*/ 2255157 h 2768194"/>
              <a:gd name="connsiteX23" fmla="*/ 580571 w 2583543"/>
              <a:gd name="connsiteY23" fmla="*/ 2284186 h 2768194"/>
              <a:gd name="connsiteX24" fmla="*/ 667657 w 2583543"/>
              <a:gd name="connsiteY24" fmla="*/ 2313214 h 2768194"/>
              <a:gd name="connsiteX25" fmla="*/ 711200 w 2583543"/>
              <a:gd name="connsiteY25" fmla="*/ 2327728 h 2768194"/>
              <a:gd name="connsiteX26" fmla="*/ 798285 w 2583543"/>
              <a:gd name="connsiteY26" fmla="*/ 2385786 h 2768194"/>
              <a:gd name="connsiteX27" fmla="*/ 885371 w 2583543"/>
              <a:gd name="connsiteY27" fmla="*/ 2429328 h 2768194"/>
              <a:gd name="connsiteX28" fmla="*/ 957943 w 2583543"/>
              <a:gd name="connsiteY28" fmla="*/ 2487386 h 2768194"/>
              <a:gd name="connsiteX29" fmla="*/ 1030514 w 2583543"/>
              <a:gd name="connsiteY29" fmla="*/ 2574471 h 2768194"/>
              <a:gd name="connsiteX30" fmla="*/ 1103085 w 2583543"/>
              <a:gd name="connsiteY30" fmla="*/ 2588986 h 2768194"/>
              <a:gd name="connsiteX31" fmla="*/ 1161143 w 2583543"/>
              <a:gd name="connsiteY31" fmla="*/ 2603500 h 2768194"/>
              <a:gd name="connsiteX32" fmla="*/ 1248228 w 2583543"/>
              <a:gd name="connsiteY32" fmla="*/ 2676071 h 2768194"/>
              <a:gd name="connsiteX33" fmla="*/ 1378857 w 2583543"/>
              <a:gd name="connsiteY33" fmla="*/ 2705100 h 2768194"/>
              <a:gd name="connsiteX34" fmla="*/ 1436914 w 2583543"/>
              <a:gd name="connsiteY34" fmla="*/ 2734128 h 2768194"/>
              <a:gd name="connsiteX35" fmla="*/ 1596571 w 2583543"/>
              <a:gd name="connsiteY35" fmla="*/ 2763157 h 2768194"/>
              <a:gd name="connsiteX36" fmla="*/ 2075543 w 2583543"/>
              <a:gd name="connsiteY36" fmla="*/ 2748643 h 2768194"/>
              <a:gd name="connsiteX37" fmla="*/ 2090057 w 2583543"/>
              <a:gd name="connsiteY37" fmla="*/ 2647043 h 2768194"/>
              <a:gd name="connsiteX38" fmla="*/ 2148114 w 2583543"/>
              <a:gd name="connsiteY38" fmla="*/ 2414814 h 2768194"/>
              <a:gd name="connsiteX39" fmla="*/ 2162628 w 2583543"/>
              <a:gd name="connsiteY39" fmla="*/ 2356757 h 2768194"/>
              <a:gd name="connsiteX40" fmla="*/ 2235200 w 2583543"/>
              <a:gd name="connsiteY40" fmla="*/ 2240643 h 2768194"/>
              <a:gd name="connsiteX41" fmla="*/ 2264228 w 2583543"/>
              <a:gd name="connsiteY41" fmla="*/ 2124528 h 2768194"/>
              <a:gd name="connsiteX42" fmla="*/ 2293257 w 2583543"/>
              <a:gd name="connsiteY42" fmla="*/ 2037443 h 2768194"/>
              <a:gd name="connsiteX43" fmla="*/ 2278743 w 2583543"/>
              <a:gd name="connsiteY43" fmla="*/ 1413328 h 2768194"/>
              <a:gd name="connsiteX44" fmla="*/ 2278743 w 2583543"/>
              <a:gd name="connsiteY44" fmla="*/ 1064986 h 2768194"/>
              <a:gd name="connsiteX45" fmla="*/ 2365828 w 2583543"/>
              <a:gd name="connsiteY45" fmla="*/ 948871 h 2768194"/>
              <a:gd name="connsiteX46" fmla="*/ 2438400 w 2583543"/>
              <a:gd name="connsiteY46" fmla="*/ 861786 h 2768194"/>
              <a:gd name="connsiteX47" fmla="*/ 2510971 w 2583543"/>
              <a:gd name="connsiteY47" fmla="*/ 731157 h 2768194"/>
              <a:gd name="connsiteX48" fmla="*/ 2540000 w 2583543"/>
              <a:gd name="connsiteY48" fmla="*/ 687614 h 2768194"/>
              <a:gd name="connsiteX49" fmla="*/ 2583543 w 2583543"/>
              <a:gd name="connsiteY49" fmla="*/ 658586 h 2768194"/>
              <a:gd name="connsiteX50" fmla="*/ 2351314 w 2583543"/>
              <a:gd name="connsiteY50" fmla="*/ 615043 h 2768194"/>
              <a:gd name="connsiteX51" fmla="*/ 2264228 w 2583543"/>
              <a:gd name="connsiteY51" fmla="*/ 586014 h 2768194"/>
              <a:gd name="connsiteX52" fmla="*/ 2002971 w 2583543"/>
              <a:gd name="connsiteY52" fmla="*/ 556986 h 2768194"/>
              <a:gd name="connsiteX53" fmla="*/ 1828800 w 2583543"/>
              <a:gd name="connsiteY53" fmla="*/ 527957 h 2768194"/>
              <a:gd name="connsiteX54" fmla="*/ 1727200 w 2583543"/>
              <a:gd name="connsiteY54" fmla="*/ 498928 h 2768194"/>
              <a:gd name="connsiteX55" fmla="*/ 1582057 w 2583543"/>
              <a:gd name="connsiteY55" fmla="*/ 484414 h 2768194"/>
              <a:gd name="connsiteX56" fmla="*/ 1494971 w 2583543"/>
              <a:gd name="connsiteY56" fmla="*/ 440871 h 2768194"/>
              <a:gd name="connsiteX57" fmla="*/ 1436914 w 2583543"/>
              <a:gd name="connsiteY57" fmla="*/ 426357 h 2768194"/>
              <a:gd name="connsiteX58" fmla="*/ 1306285 w 2583543"/>
              <a:gd name="connsiteY58" fmla="*/ 339271 h 2768194"/>
              <a:gd name="connsiteX59" fmla="*/ 1175657 w 2583543"/>
              <a:gd name="connsiteY59" fmla="*/ 295728 h 2768194"/>
              <a:gd name="connsiteX60" fmla="*/ 1088571 w 2583543"/>
              <a:gd name="connsiteY60" fmla="*/ 252186 h 2768194"/>
              <a:gd name="connsiteX61" fmla="*/ 986971 w 2583543"/>
              <a:gd name="connsiteY61" fmla="*/ 208643 h 2768194"/>
              <a:gd name="connsiteX62" fmla="*/ 899885 w 2583543"/>
              <a:gd name="connsiteY62" fmla="*/ 179614 h 2768194"/>
              <a:gd name="connsiteX63" fmla="*/ 769257 w 2583543"/>
              <a:gd name="connsiteY63" fmla="*/ 92528 h 2768194"/>
              <a:gd name="connsiteX64" fmla="*/ 659946 w 2583543"/>
              <a:gd name="connsiteY64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362857 w 2583543"/>
              <a:gd name="connsiteY21" fmla="*/ 2226128 h 2768194"/>
              <a:gd name="connsiteX22" fmla="*/ 493485 w 2583543"/>
              <a:gd name="connsiteY22" fmla="*/ 2255157 h 2768194"/>
              <a:gd name="connsiteX23" fmla="*/ 580571 w 2583543"/>
              <a:gd name="connsiteY23" fmla="*/ 2284186 h 2768194"/>
              <a:gd name="connsiteX24" fmla="*/ 711200 w 2583543"/>
              <a:gd name="connsiteY24" fmla="*/ 2327728 h 2768194"/>
              <a:gd name="connsiteX25" fmla="*/ 798285 w 2583543"/>
              <a:gd name="connsiteY25" fmla="*/ 2385786 h 2768194"/>
              <a:gd name="connsiteX26" fmla="*/ 885371 w 2583543"/>
              <a:gd name="connsiteY26" fmla="*/ 2429328 h 2768194"/>
              <a:gd name="connsiteX27" fmla="*/ 957943 w 2583543"/>
              <a:gd name="connsiteY27" fmla="*/ 2487386 h 2768194"/>
              <a:gd name="connsiteX28" fmla="*/ 1030514 w 2583543"/>
              <a:gd name="connsiteY28" fmla="*/ 2574471 h 2768194"/>
              <a:gd name="connsiteX29" fmla="*/ 1103085 w 2583543"/>
              <a:gd name="connsiteY29" fmla="*/ 2588986 h 2768194"/>
              <a:gd name="connsiteX30" fmla="*/ 1161143 w 2583543"/>
              <a:gd name="connsiteY30" fmla="*/ 2603500 h 2768194"/>
              <a:gd name="connsiteX31" fmla="*/ 1248228 w 2583543"/>
              <a:gd name="connsiteY31" fmla="*/ 2676071 h 2768194"/>
              <a:gd name="connsiteX32" fmla="*/ 1378857 w 2583543"/>
              <a:gd name="connsiteY32" fmla="*/ 2705100 h 2768194"/>
              <a:gd name="connsiteX33" fmla="*/ 1436914 w 2583543"/>
              <a:gd name="connsiteY33" fmla="*/ 2734128 h 2768194"/>
              <a:gd name="connsiteX34" fmla="*/ 1596571 w 2583543"/>
              <a:gd name="connsiteY34" fmla="*/ 2763157 h 2768194"/>
              <a:gd name="connsiteX35" fmla="*/ 2075543 w 2583543"/>
              <a:gd name="connsiteY35" fmla="*/ 2748643 h 2768194"/>
              <a:gd name="connsiteX36" fmla="*/ 2090057 w 2583543"/>
              <a:gd name="connsiteY36" fmla="*/ 2647043 h 2768194"/>
              <a:gd name="connsiteX37" fmla="*/ 2148114 w 2583543"/>
              <a:gd name="connsiteY37" fmla="*/ 2414814 h 2768194"/>
              <a:gd name="connsiteX38" fmla="*/ 2162628 w 2583543"/>
              <a:gd name="connsiteY38" fmla="*/ 2356757 h 2768194"/>
              <a:gd name="connsiteX39" fmla="*/ 2235200 w 2583543"/>
              <a:gd name="connsiteY39" fmla="*/ 2240643 h 2768194"/>
              <a:gd name="connsiteX40" fmla="*/ 2264228 w 2583543"/>
              <a:gd name="connsiteY40" fmla="*/ 2124528 h 2768194"/>
              <a:gd name="connsiteX41" fmla="*/ 2293257 w 2583543"/>
              <a:gd name="connsiteY41" fmla="*/ 2037443 h 2768194"/>
              <a:gd name="connsiteX42" fmla="*/ 2278743 w 2583543"/>
              <a:gd name="connsiteY42" fmla="*/ 1413328 h 2768194"/>
              <a:gd name="connsiteX43" fmla="*/ 2278743 w 2583543"/>
              <a:gd name="connsiteY43" fmla="*/ 1064986 h 2768194"/>
              <a:gd name="connsiteX44" fmla="*/ 2365828 w 2583543"/>
              <a:gd name="connsiteY44" fmla="*/ 948871 h 2768194"/>
              <a:gd name="connsiteX45" fmla="*/ 2438400 w 2583543"/>
              <a:gd name="connsiteY45" fmla="*/ 861786 h 2768194"/>
              <a:gd name="connsiteX46" fmla="*/ 2510971 w 2583543"/>
              <a:gd name="connsiteY46" fmla="*/ 731157 h 2768194"/>
              <a:gd name="connsiteX47" fmla="*/ 2540000 w 2583543"/>
              <a:gd name="connsiteY47" fmla="*/ 687614 h 2768194"/>
              <a:gd name="connsiteX48" fmla="*/ 2583543 w 2583543"/>
              <a:gd name="connsiteY48" fmla="*/ 658586 h 2768194"/>
              <a:gd name="connsiteX49" fmla="*/ 2351314 w 2583543"/>
              <a:gd name="connsiteY49" fmla="*/ 615043 h 2768194"/>
              <a:gd name="connsiteX50" fmla="*/ 2264228 w 2583543"/>
              <a:gd name="connsiteY50" fmla="*/ 586014 h 2768194"/>
              <a:gd name="connsiteX51" fmla="*/ 2002971 w 2583543"/>
              <a:gd name="connsiteY51" fmla="*/ 556986 h 2768194"/>
              <a:gd name="connsiteX52" fmla="*/ 1828800 w 2583543"/>
              <a:gd name="connsiteY52" fmla="*/ 527957 h 2768194"/>
              <a:gd name="connsiteX53" fmla="*/ 1727200 w 2583543"/>
              <a:gd name="connsiteY53" fmla="*/ 498928 h 2768194"/>
              <a:gd name="connsiteX54" fmla="*/ 1582057 w 2583543"/>
              <a:gd name="connsiteY54" fmla="*/ 484414 h 2768194"/>
              <a:gd name="connsiteX55" fmla="*/ 1494971 w 2583543"/>
              <a:gd name="connsiteY55" fmla="*/ 440871 h 2768194"/>
              <a:gd name="connsiteX56" fmla="*/ 1436914 w 2583543"/>
              <a:gd name="connsiteY56" fmla="*/ 426357 h 2768194"/>
              <a:gd name="connsiteX57" fmla="*/ 1306285 w 2583543"/>
              <a:gd name="connsiteY57" fmla="*/ 339271 h 2768194"/>
              <a:gd name="connsiteX58" fmla="*/ 1175657 w 2583543"/>
              <a:gd name="connsiteY58" fmla="*/ 295728 h 2768194"/>
              <a:gd name="connsiteX59" fmla="*/ 1088571 w 2583543"/>
              <a:gd name="connsiteY59" fmla="*/ 252186 h 2768194"/>
              <a:gd name="connsiteX60" fmla="*/ 986971 w 2583543"/>
              <a:gd name="connsiteY60" fmla="*/ 208643 h 2768194"/>
              <a:gd name="connsiteX61" fmla="*/ 899885 w 2583543"/>
              <a:gd name="connsiteY61" fmla="*/ 179614 h 2768194"/>
              <a:gd name="connsiteX62" fmla="*/ 769257 w 2583543"/>
              <a:gd name="connsiteY62" fmla="*/ 92528 h 2768194"/>
              <a:gd name="connsiteX63" fmla="*/ 659946 w 2583543"/>
              <a:gd name="connsiteY63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362857 w 2583543"/>
              <a:gd name="connsiteY21" fmla="*/ 2226128 h 2768194"/>
              <a:gd name="connsiteX22" fmla="*/ 493485 w 2583543"/>
              <a:gd name="connsiteY22" fmla="*/ 2255157 h 2768194"/>
              <a:gd name="connsiteX23" fmla="*/ 580571 w 2583543"/>
              <a:gd name="connsiteY23" fmla="*/ 2284186 h 2768194"/>
              <a:gd name="connsiteX24" fmla="*/ 711200 w 2583543"/>
              <a:gd name="connsiteY24" fmla="*/ 2327728 h 2768194"/>
              <a:gd name="connsiteX25" fmla="*/ 798285 w 2583543"/>
              <a:gd name="connsiteY25" fmla="*/ 2385786 h 2768194"/>
              <a:gd name="connsiteX26" fmla="*/ 885371 w 2583543"/>
              <a:gd name="connsiteY26" fmla="*/ 2429328 h 2768194"/>
              <a:gd name="connsiteX27" fmla="*/ 957943 w 2583543"/>
              <a:gd name="connsiteY27" fmla="*/ 2487386 h 2768194"/>
              <a:gd name="connsiteX28" fmla="*/ 1030514 w 2583543"/>
              <a:gd name="connsiteY28" fmla="*/ 2574471 h 2768194"/>
              <a:gd name="connsiteX29" fmla="*/ 1103085 w 2583543"/>
              <a:gd name="connsiteY29" fmla="*/ 2588986 h 2768194"/>
              <a:gd name="connsiteX30" fmla="*/ 1161143 w 2583543"/>
              <a:gd name="connsiteY30" fmla="*/ 2603500 h 2768194"/>
              <a:gd name="connsiteX31" fmla="*/ 1248228 w 2583543"/>
              <a:gd name="connsiteY31" fmla="*/ 2676071 h 2768194"/>
              <a:gd name="connsiteX32" fmla="*/ 1436914 w 2583543"/>
              <a:gd name="connsiteY32" fmla="*/ 2734128 h 2768194"/>
              <a:gd name="connsiteX33" fmla="*/ 1596571 w 2583543"/>
              <a:gd name="connsiteY33" fmla="*/ 2763157 h 2768194"/>
              <a:gd name="connsiteX34" fmla="*/ 2075543 w 2583543"/>
              <a:gd name="connsiteY34" fmla="*/ 2748643 h 2768194"/>
              <a:gd name="connsiteX35" fmla="*/ 2090057 w 2583543"/>
              <a:gd name="connsiteY35" fmla="*/ 2647043 h 2768194"/>
              <a:gd name="connsiteX36" fmla="*/ 2148114 w 2583543"/>
              <a:gd name="connsiteY36" fmla="*/ 2414814 h 2768194"/>
              <a:gd name="connsiteX37" fmla="*/ 2162628 w 2583543"/>
              <a:gd name="connsiteY37" fmla="*/ 2356757 h 2768194"/>
              <a:gd name="connsiteX38" fmla="*/ 2235200 w 2583543"/>
              <a:gd name="connsiteY38" fmla="*/ 2240643 h 2768194"/>
              <a:gd name="connsiteX39" fmla="*/ 2264228 w 2583543"/>
              <a:gd name="connsiteY39" fmla="*/ 2124528 h 2768194"/>
              <a:gd name="connsiteX40" fmla="*/ 2293257 w 2583543"/>
              <a:gd name="connsiteY40" fmla="*/ 2037443 h 2768194"/>
              <a:gd name="connsiteX41" fmla="*/ 2278743 w 2583543"/>
              <a:gd name="connsiteY41" fmla="*/ 1413328 h 2768194"/>
              <a:gd name="connsiteX42" fmla="*/ 2278743 w 2583543"/>
              <a:gd name="connsiteY42" fmla="*/ 1064986 h 2768194"/>
              <a:gd name="connsiteX43" fmla="*/ 2365828 w 2583543"/>
              <a:gd name="connsiteY43" fmla="*/ 948871 h 2768194"/>
              <a:gd name="connsiteX44" fmla="*/ 2438400 w 2583543"/>
              <a:gd name="connsiteY44" fmla="*/ 861786 h 2768194"/>
              <a:gd name="connsiteX45" fmla="*/ 2510971 w 2583543"/>
              <a:gd name="connsiteY45" fmla="*/ 731157 h 2768194"/>
              <a:gd name="connsiteX46" fmla="*/ 2540000 w 2583543"/>
              <a:gd name="connsiteY46" fmla="*/ 687614 h 2768194"/>
              <a:gd name="connsiteX47" fmla="*/ 2583543 w 2583543"/>
              <a:gd name="connsiteY47" fmla="*/ 658586 h 2768194"/>
              <a:gd name="connsiteX48" fmla="*/ 2351314 w 2583543"/>
              <a:gd name="connsiteY48" fmla="*/ 615043 h 2768194"/>
              <a:gd name="connsiteX49" fmla="*/ 2264228 w 2583543"/>
              <a:gd name="connsiteY49" fmla="*/ 586014 h 2768194"/>
              <a:gd name="connsiteX50" fmla="*/ 2002971 w 2583543"/>
              <a:gd name="connsiteY50" fmla="*/ 556986 h 2768194"/>
              <a:gd name="connsiteX51" fmla="*/ 1828800 w 2583543"/>
              <a:gd name="connsiteY51" fmla="*/ 527957 h 2768194"/>
              <a:gd name="connsiteX52" fmla="*/ 1727200 w 2583543"/>
              <a:gd name="connsiteY52" fmla="*/ 498928 h 2768194"/>
              <a:gd name="connsiteX53" fmla="*/ 1582057 w 2583543"/>
              <a:gd name="connsiteY53" fmla="*/ 484414 h 2768194"/>
              <a:gd name="connsiteX54" fmla="*/ 1494971 w 2583543"/>
              <a:gd name="connsiteY54" fmla="*/ 440871 h 2768194"/>
              <a:gd name="connsiteX55" fmla="*/ 1436914 w 2583543"/>
              <a:gd name="connsiteY55" fmla="*/ 426357 h 2768194"/>
              <a:gd name="connsiteX56" fmla="*/ 1306285 w 2583543"/>
              <a:gd name="connsiteY56" fmla="*/ 339271 h 2768194"/>
              <a:gd name="connsiteX57" fmla="*/ 1175657 w 2583543"/>
              <a:gd name="connsiteY57" fmla="*/ 295728 h 2768194"/>
              <a:gd name="connsiteX58" fmla="*/ 1088571 w 2583543"/>
              <a:gd name="connsiteY58" fmla="*/ 252186 h 2768194"/>
              <a:gd name="connsiteX59" fmla="*/ 986971 w 2583543"/>
              <a:gd name="connsiteY59" fmla="*/ 208643 h 2768194"/>
              <a:gd name="connsiteX60" fmla="*/ 899885 w 2583543"/>
              <a:gd name="connsiteY60" fmla="*/ 179614 h 2768194"/>
              <a:gd name="connsiteX61" fmla="*/ 769257 w 2583543"/>
              <a:gd name="connsiteY61" fmla="*/ 92528 h 2768194"/>
              <a:gd name="connsiteX62" fmla="*/ 659946 w 2583543"/>
              <a:gd name="connsiteY62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362857 w 2583543"/>
              <a:gd name="connsiteY21" fmla="*/ 2226128 h 2768194"/>
              <a:gd name="connsiteX22" fmla="*/ 493485 w 2583543"/>
              <a:gd name="connsiteY22" fmla="*/ 2255157 h 2768194"/>
              <a:gd name="connsiteX23" fmla="*/ 580571 w 2583543"/>
              <a:gd name="connsiteY23" fmla="*/ 2284186 h 2768194"/>
              <a:gd name="connsiteX24" fmla="*/ 711200 w 2583543"/>
              <a:gd name="connsiteY24" fmla="*/ 2327728 h 2768194"/>
              <a:gd name="connsiteX25" fmla="*/ 798285 w 2583543"/>
              <a:gd name="connsiteY25" fmla="*/ 2385786 h 2768194"/>
              <a:gd name="connsiteX26" fmla="*/ 885371 w 2583543"/>
              <a:gd name="connsiteY26" fmla="*/ 2429328 h 2768194"/>
              <a:gd name="connsiteX27" fmla="*/ 957943 w 2583543"/>
              <a:gd name="connsiteY27" fmla="*/ 2487386 h 2768194"/>
              <a:gd name="connsiteX28" fmla="*/ 1030514 w 2583543"/>
              <a:gd name="connsiteY28" fmla="*/ 2574471 h 2768194"/>
              <a:gd name="connsiteX29" fmla="*/ 1161143 w 2583543"/>
              <a:gd name="connsiteY29" fmla="*/ 2603500 h 2768194"/>
              <a:gd name="connsiteX30" fmla="*/ 1248228 w 2583543"/>
              <a:gd name="connsiteY30" fmla="*/ 2676071 h 2768194"/>
              <a:gd name="connsiteX31" fmla="*/ 1436914 w 2583543"/>
              <a:gd name="connsiteY31" fmla="*/ 2734128 h 2768194"/>
              <a:gd name="connsiteX32" fmla="*/ 1596571 w 2583543"/>
              <a:gd name="connsiteY32" fmla="*/ 2763157 h 2768194"/>
              <a:gd name="connsiteX33" fmla="*/ 2075543 w 2583543"/>
              <a:gd name="connsiteY33" fmla="*/ 2748643 h 2768194"/>
              <a:gd name="connsiteX34" fmla="*/ 2090057 w 2583543"/>
              <a:gd name="connsiteY34" fmla="*/ 2647043 h 2768194"/>
              <a:gd name="connsiteX35" fmla="*/ 2148114 w 2583543"/>
              <a:gd name="connsiteY35" fmla="*/ 2414814 h 2768194"/>
              <a:gd name="connsiteX36" fmla="*/ 2162628 w 2583543"/>
              <a:gd name="connsiteY36" fmla="*/ 2356757 h 2768194"/>
              <a:gd name="connsiteX37" fmla="*/ 2235200 w 2583543"/>
              <a:gd name="connsiteY37" fmla="*/ 2240643 h 2768194"/>
              <a:gd name="connsiteX38" fmla="*/ 2264228 w 2583543"/>
              <a:gd name="connsiteY38" fmla="*/ 2124528 h 2768194"/>
              <a:gd name="connsiteX39" fmla="*/ 2293257 w 2583543"/>
              <a:gd name="connsiteY39" fmla="*/ 2037443 h 2768194"/>
              <a:gd name="connsiteX40" fmla="*/ 2278743 w 2583543"/>
              <a:gd name="connsiteY40" fmla="*/ 1413328 h 2768194"/>
              <a:gd name="connsiteX41" fmla="*/ 2278743 w 2583543"/>
              <a:gd name="connsiteY41" fmla="*/ 1064986 h 2768194"/>
              <a:gd name="connsiteX42" fmla="*/ 2365828 w 2583543"/>
              <a:gd name="connsiteY42" fmla="*/ 948871 h 2768194"/>
              <a:gd name="connsiteX43" fmla="*/ 2438400 w 2583543"/>
              <a:gd name="connsiteY43" fmla="*/ 861786 h 2768194"/>
              <a:gd name="connsiteX44" fmla="*/ 2510971 w 2583543"/>
              <a:gd name="connsiteY44" fmla="*/ 731157 h 2768194"/>
              <a:gd name="connsiteX45" fmla="*/ 2540000 w 2583543"/>
              <a:gd name="connsiteY45" fmla="*/ 687614 h 2768194"/>
              <a:gd name="connsiteX46" fmla="*/ 2583543 w 2583543"/>
              <a:gd name="connsiteY46" fmla="*/ 658586 h 2768194"/>
              <a:gd name="connsiteX47" fmla="*/ 2351314 w 2583543"/>
              <a:gd name="connsiteY47" fmla="*/ 615043 h 2768194"/>
              <a:gd name="connsiteX48" fmla="*/ 2264228 w 2583543"/>
              <a:gd name="connsiteY48" fmla="*/ 586014 h 2768194"/>
              <a:gd name="connsiteX49" fmla="*/ 2002971 w 2583543"/>
              <a:gd name="connsiteY49" fmla="*/ 556986 h 2768194"/>
              <a:gd name="connsiteX50" fmla="*/ 1828800 w 2583543"/>
              <a:gd name="connsiteY50" fmla="*/ 527957 h 2768194"/>
              <a:gd name="connsiteX51" fmla="*/ 1727200 w 2583543"/>
              <a:gd name="connsiteY51" fmla="*/ 498928 h 2768194"/>
              <a:gd name="connsiteX52" fmla="*/ 1582057 w 2583543"/>
              <a:gd name="connsiteY52" fmla="*/ 484414 h 2768194"/>
              <a:gd name="connsiteX53" fmla="*/ 1494971 w 2583543"/>
              <a:gd name="connsiteY53" fmla="*/ 440871 h 2768194"/>
              <a:gd name="connsiteX54" fmla="*/ 1436914 w 2583543"/>
              <a:gd name="connsiteY54" fmla="*/ 426357 h 2768194"/>
              <a:gd name="connsiteX55" fmla="*/ 1306285 w 2583543"/>
              <a:gd name="connsiteY55" fmla="*/ 339271 h 2768194"/>
              <a:gd name="connsiteX56" fmla="*/ 1175657 w 2583543"/>
              <a:gd name="connsiteY56" fmla="*/ 295728 h 2768194"/>
              <a:gd name="connsiteX57" fmla="*/ 1088571 w 2583543"/>
              <a:gd name="connsiteY57" fmla="*/ 252186 h 2768194"/>
              <a:gd name="connsiteX58" fmla="*/ 986971 w 2583543"/>
              <a:gd name="connsiteY58" fmla="*/ 208643 h 2768194"/>
              <a:gd name="connsiteX59" fmla="*/ 899885 w 2583543"/>
              <a:gd name="connsiteY59" fmla="*/ 179614 h 2768194"/>
              <a:gd name="connsiteX60" fmla="*/ 769257 w 2583543"/>
              <a:gd name="connsiteY60" fmla="*/ 92528 h 2768194"/>
              <a:gd name="connsiteX61" fmla="*/ 659946 w 2583543"/>
              <a:gd name="connsiteY61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162628 w 2583543"/>
              <a:gd name="connsiteY35" fmla="*/ 2356757 h 2768194"/>
              <a:gd name="connsiteX36" fmla="*/ 2235200 w 2583543"/>
              <a:gd name="connsiteY36" fmla="*/ 2240643 h 2768194"/>
              <a:gd name="connsiteX37" fmla="*/ 2264228 w 2583543"/>
              <a:gd name="connsiteY37" fmla="*/ 2124528 h 2768194"/>
              <a:gd name="connsiteX38" fmla="*/ 2293257 w 2583543"/>
              <a:gd name="connsiteY38" fmla="*/ 2037443 h 2768194"/>
              <a:gd name="connsiteX39" fmla="*/ 2278743 w 2583543"/>
              <a:gd name="connsiteY39" fmla="*/ 1413328 h 2768194"/>
              <a:gd name="connsiteX40" fmla="*/ 2278743 w 2583543"/>
              <a:gd name="connsiteY40" fmla="*/ 1064986 h 2768194"/>
              <a:gd name="connsiteX41" fmla="*/ 2365828 w 2583543"/>
              <a:gd name="connsiteY41" fmla="*/ 948871 h 2768194"/>
              <a:gd name="connsiteX42" fmla="*/ 2438400 w 2583543"/>
              <a:gd name="connsiteY42" fmla="*/ 861786 h 2768194"/>
              <a:gd name="connsiteX43" fmla="*/ 2510971 w 2583543"/>
              <a:gd name="connsiteY43" fmla="*/ 731157 h 2768194"/>
              <a:gd name="connsiteX44" fmla="*/ 2540000 w 2583543"/>
              <a:gd name="connsiteY44" fmla="*/ 687614 h 2768194"/>
              <a:gd name="connsiteX45" fmla="*/ 2583543 w 2583543"/>
              <a:gd name="connsiteY45" fmla="*/ 658586 h 2768194"/>
              <a:gd name="connsiteX46" fmla="*/ 2351314 w 2583543"/>
              <a:gd name="connsiteY46" fmla="*/ 615043 h 2768194"/>
              <a:gd name="connsiteX47" fmla="*/ 2264228 w 2583543"/>
              <a:gd name="connsiteY47" fmla="*/ 586014 h 2768194"/>
              <a:gd name="connsiteX48" fmla="*/ 2002971 w 2583543"/>
              <a:gd name="connsiteY48" fmla="*/ 556986 h 2768194"/>
              <a:gd name="connsiteX49" fmla="*/ 1828800 w 2583543"/>
              <a:gd name="connsiteY49" fmla="*/ 527957 h 2768194"/>
              <a:gd name="connsiteX50" fmla="*/ 1727200 w 2583543"/>
              <a:gd name="connsiteY50" fmla="*/ 498928 h 2768194"/>
              <a:gd name="connsiteX51" fmla="*/ 1582057 w 2583543"/>
              <a:gd name="connsiteY51" fmla="*/ 484414 h 2768194"/>
              <a:gd name="connsiteX52" fmla="*/ 1494971 w 2583543"/>
              <a:gd name="connsiteY52" fmla="*/ 440871 h 2768194"/>
              <a:gd name="connsiteX53" fmla="*/ 1436914 w 2583543"/>
              <a:gd name="connsiteY53" fmla="*/ 426357 h 2768194"/>
              <a:gd name="connsiteX54" fmla="*/ 1306285 w 2583543"/>
              <a:gd name="connsiteY54" fmla="*/ 339271 h 2768194"/>
              <a:gd name="connsiteX55" fmla="*/ 1175657 w 2583543"/>
              <a:gd name="connsiteY55" fmla="*/ 295728 h 2768194"/>
              <a:gd name="connsiteX56" fmla="*/ 1088571 w 2583543"/>
              <a:gd name="connsiteY56" fmla="*/ 252186 h 2768194"/>
              <a:gd name="connsiteX57" fmla="*/ 986971 w 2583543"/>
              <a:gd name="connsiteY57" fmla="*/ 208643 h 2768194"/>
              <a:gd name="connsiteX58" fmla="*/ 899885 w 2583543"/>
              <a:gd name="connsiteY58" fmla="*/ 179614 h 2768194"/>
              <a:gd name="connsiteX59" fmla="*/ 769257 w 2583543"/>
              <a:gd name="connsiteY59" fmla="*/ 92528 h 2768194"/>
              <a:gd name="connsiteX60" fmla="*/ 659946 w 2583543"/>
              <a:gd name="connsiteY60" fmla="*/ 0 h 2768194"/>
              <a:gd name="connsiteX0" fmla="*/ 609600 w 2583543"/>
              <a:gd name="connsiteY0" fmla="*/ 78014 h 2768194"/>
              <a:gd name="connsiteX1" fmla="*/ 595085 w 2583543"/>
              <a:gd name="connsiteY1" fmla="*/ 150586 h 2768194"/>
              <a:gd name="connsiteX2" fmla="*/ 566057 w 2583543"/>
              <a:gd name="connsiteY2" fmla="*/ 208643 h 2768194"/>
              <a:gd name="connsiteX3" fmla="*/ 522514 w 2583543"/>
              <a:gd name="connsiteY3" fmla="*/ 310243 h 2768194"/>
              <a:gd name="connsiteX4" fmla="*/ 449943 w 2583543"/>
              <a:gd name="connsiteY4" fmla="*/ 455386 h 2768194"/>
              <a:gd name="connsiteX5" fmla="*/ 420914 w 2583543"/>
              <a:gd name="connsiteY5" fmla="*/ 556986 h 2768194"/>
              <a:gd name="connsiteX6" fmla="*/ 348343 w 2583543"/>
              <a:gd name="connsiteY6" fmla="*/ 644071 h 2768194"/>
              <a:gd name="connsiteX7" fmla="*/ 290285 w 2583543"/>
              <a:gd name="connsiteY7" fmla="*/ 789214 h 2768194"/>
              <a:gd name="connsiteX8" fmla="*/ 275771 w 2583543"/>
              <a:gd name="connsiteY8" fmla="*/ 934357 h 2768194"/>
              <a:gd name="connsiteX9" fmla="*/ 261257 w 2583543"/>
              <a:gd name="connsiteY9" fmla="*/ 1021443 h 2768194"/>
              <a:gd name="connsiteX10" fmla="*/ 232228 w 2583543"/>
              <a:gd name="connsiteY10" fmla="*/ 1355271 h 2768194"/>
              <a:gd name="connsiteX11" fmla="*/ 203200 w 2583543"/>
              <a:gd name="connsiteY11" fmla="*/ 1514928 h 2768194"/>
              <a:gd name="connsiteX12" fmla="*/ 188685 w 2583543"/>
              <a:gd name="connsiteY12" fmla="*/ 1645557 h 2768194"/>
              <a:gd name="connsiteX13" fmla="*/ 174171 w 2583543"/>
              <a:gd name="connsiteY13" fmla="*/ 1703614 h 2768194"/>
              <a:gd name="connsiteX14" fmla="*/ 130628 w 2583543"/>
              <a:gd name="connsiteY14" fmla="*/ 1877786 h 2768194"/>
              <a:gd name="connsiteX15" fmla="*/ 87085 w 2583543"/>
              <a:gd name="connsiteY15" fmla="*/ 1964871 h 2768194"/>
              <a:gd name="connsiteX16" fmla="*/ 43543 w 2583543"/>
              <a:gd name="connsiteY16" fmla="*/ 2051957 h 2768194"/>
              <a:gd name="connsiteX17" fmla="*/ 0 w 2583543"/>
              <a:gd name="connsiteY17" fmla="*/ 2095500 h 2768194"/>
              <a:gd name="connsiteX18" fmla="*/ 14514 w 2583543"/>
              <a:gd name="connsiteY18" fmla="*/ 2139043 h 2768194"/>
              <a:gd name="connsiteX19" fmla="*/ 101600 w 2583543"/>
              <a:gd name="connsiteY19" fmla="*/ 2168071 h 2768194"/>
              <a:gd name="connsiteX20" fmla="*/ 188685 w 2583543"/>
              <a:gd name="connsiteY20" fmla="*/ 2197100 h 2768194"/>
              <a:gd name="connsiteX21" fmla="*/ 493485 w 2583543"/>
              <a:gd name="connsiteY21" fmla="*/ 2255157 h 2768194"/>
              <a:gd name="connsiteX22" fmla="*/ 580571 w 2583543"/>
              <a:gd name="connsiteY22" fmla="*/ 2284186 h 2768194"/>
              <a:gd name="connsiteX23" fmla="*/ 711200 w 2583543"/>
              <a:gd name="connsiteY23" fmla="*/ 2327728 h 2768194"/>
              <a:gd name="connsiteX24" fmla="*/ 798285 w 2583543"/>
              <a:gd name="connsiteY24" fmla="*/ 2385786 h 2768194"/>
              <a:gd name="connsiteX25" fmla="*/ 885371 w 2583543"/>
              <a:gd name="connsiteY25" fmla="*/ 2429328 h 2768194"/>
              <a:gd name="connsiteX26" fmla="*/ 957943 w 2583543"/>
              <a:gd name="connsiteY26" fmla="*/ 2487386 h 2768194"/>
              <a:gd name="connsiteX27" fmla="*/ 1030514 w 2583543"/>
              <a:gd name="connsiteY27" fmla="*/ 2574471 h 2768194"/>
              <a:gd name="connsiteX28" fmla="*/ 1161143 w 2583543"/>
              <a:gd name="connsiteY28" fmla="*/ 2603500 h 2768194"/>
              <a:gd name="connsiteX29" fmla="*/ 1248228 w 2583543"/>
              <a:gd name="connsiteY29" fmla="*/ 2676071 h 2768194"/>
              <a:gd name="connsiteX30" fmla="*/ 1436914 w 2583543"/>
              <a:gd name="connsiteY30" fmla="*/ 2734128 h 2768194"/>
              <a:gd name="connsiteX31" fmla="*/ 1596571 w 2583543"/>
              <a:gd name="connsiteY31" fmla="*/ 2763157 h 2768194"/>
              <a:gd name="connsiteX32" fmla="*/ 2075543 w 2583543"/>
              <a:gd name="connsiteY32" fmla="*/ 2748643 h 2768194"/>
              <a:gd name="connsiteX33" fmla="*/ 2090057 w 2583543"/>
              <a:gd name="connsiteY33" fmla="*/ 2647043 h 2768194"/>
              <a:gd name="connsiteX34" fmla="*/ 2148114 w 2583543"/>
              <a:gd name="connsiteY34" fmla="*/ 2414814 h 2768194"/>
              <a:gd name="connsiteX35" fmla="*/ 2235200 w 2583543"/>
              <a:gd name="connsiteY35" fmla="*/ 2240643 h 2768194"/>
              <a:gd name="connsiteX36" fmla="*/ 2264228 w 2583543"/>
              <a:gd name="connsiteY36" fmla="*/ 2124528 h 2768194"/>
              <a:gd name="connsiteX37" fmla="*/ 2293257 w 2583543"/>
              <a:gd name="connsiteY37" fmla="*/ 2037443 h 2768194"/>
              <a:gd name="connsiteX38" fmla="*/ 2278743 w 2583543"/>
              <a:gd name="connsiteY38" fmla="*/ 1413328 h 2768194"/>
              <a:gd name="connsiteX39" fmla="*/ 2278743 w 2583543"/>
              <a:gd name="connsiteY39" fmla="*/ 1064986 h 2768194"/>
              <a:gd name="connsiteX40" fmla="*/ 2365828 w 2583543"/>
              <a:gd name="connsiteY40" fmla="*/ 948871 h 2768194"/>
              <a:gd name="connsiteX41" fmla="*/ 2438400 w 2583543"/>
              <a:gd name="connsiteY41" fmla="*/ 861786 h 2768194"/>
              <a:gd name="connsiteX42" fmla="*/ 2510971 w 2583543"/>
              <a:gd name="connsiteY42" fmla="*/ 731157 h 2768194"/>
              <a:gd name="connsiteX43" fmla="*/ 2540000 w 2583543"/>
              <a:gd name="connsiteY43" fmla="*/ 687614 h 2768194"/>
              <a:gd name="connsiteX44" fmla="*/ 2583543 w 2583543"/>
              <a:gd name="connsiteY44" fmla="*/ 658586 h 2768194"/>
              <a:gd name="connsiteX45" fmla="*/ 2351314 w 2583543"/>
              <a:gd name="connsiteY45" fmla="*/ 615043 h 2768194"/>
              <a:gd name="connsiteX46" fmla="*/ 2264228 w 2583543"/>
              <a:gd name="connsiteY46" fmla="*/ 586014 h 2768194"/>
              <a:gd name="connsiteX47" fmla="*/ 2002971 w 2583543"/>
              <a:gd name="connsiteY47" fmla="*/ 556986 h 2768194"/>
              <a:gd name="connsiteX48" fmla="*/ 1828800 w 2583543"/>
              <a:gd name="connsiteY48" fmla="*/ 527957 h 2768194"/>
              <a:gd name="connsiteX49" fmla="*/ 1727200 w 2583543"/>
              <a:gd name="connsiteY49" fmla="*/ 498928 h 2768194"/>
              <a:gd name="connsiteX50" fmla="*/ 1582057 w 2583543"/>
              <a:gd name="connsiteY50" fmla="*/ 484414 h 2768194"/>
              <a:gd name="connsiteX51" fmla="*/ 1494971 w 2583543"/>
              <a:gd name="connsiteY51" fmla="*/ 440871 h 2768194"/>
              <a:gd name="connsiteX52" fmla="*/ 1436914 w 2583543"/>
              <a:gd name="connsiteY52" fmla="*/ 426357 h 2768194"/>
              <a:gd name="connsiteX53" fmla="*/ 1306285 w 2583543"/>
              <a:gd name="connsiteY53" fmla="*/ 339271 h 2768194"/>
              <a:gd name="connsiteX54" fmla="*/ 1175657 w 2583543"/>
              <a:gd name="connsiteY54" fmla="*/ 295728 h 2768194"/>
              <a:gd name="connsiteX55" fmla="*/ 1088571 w 2583543"/>
              <a:gd name="connsiteY55" fmla="*/ 252186 h 2768194"/>
              <a:gd name="connsiteX56" fmla="*/ 986971 w 2583543"/>
              <a:gd name="connsiteY56" fmla="*/ 208643 h 2768194"/>
              <a:gd name="connsiteX57" fmla="*/ 899885 w 2583543"/>
              <a:gd name="connsiteY57" fmla="*/ 179614 h 2768194"/>
              <a:gd name="connsiteX58" fmla="*/ 769257 w 2583543"/>
              <a:gd name="connsiteY58" fmla="*/ 92528 h 2768194"/>
              <a:gd name="connsiteX59" fmla="*/ 659946 w 2583543"/>
              <a:gd name="connsiteY59" fmla="*/ 0 h 276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83543" h="2768194">
                <a:moveTo>
                  <a:pt x="609600" y="78014"/>
                </a:moveTo>
                <a:cubicBezTo>
                  <a:pt x="601799" y="101418"/>
                  <a:pt x="602886" y="127182"/>
                  <a:pt x="595085" y="150586"/>
                </a:cubicBezTo>
                <a:cubicBezTo>
                  <a:pt x="588243" y="171112"/>
                  <a:pt x="573654" y="188384"/>
                  <a:pt x="566057" y="208643"/>
                </a:cubicBezTo>
                <a:cubicBezTo>
                  <a:pt x="525890" y="315756"/>
                  <a:pt x="581341" y="222003"/>
                  <a:pt x="522514" y="310243"/>
                </a:cubicBezTo>
                <a:cubicBezTo>
                  <a:pt x="503162" y="351367"/>
                  <a:pt x="466876" y="414262"/>
                  <a:pt x="449943" y="455386"/>
                </a:cubicBezTo>
                <a:cubicBezTo>
                  <a:pt x="433010" y="496510"/>
                  <a:pt x="437847" y="525539"/>
                  <a:pt x="420914" y="556986"/>
                </a:cubicBezTo>
                <a:cubicBezTo>
                  <a:pt x="403981" y="588433"/>
                  <a:pt x="370114" y="605366"/>
                  <a:pt x="348343" y="644071"/>
                </a:cubicBezTo>
                <a:cubicBezTo>
                  <a:pt x="326572" y="682776"/>
                  <a:pt x="302380" y="740833"/>
                  <a:pt x="290285" y="789214"/>
                </a:cubicBezTo>
                <a:cubicBezTo>
                  <a:pt x="285447" y="837595"/>
                  <a:pt x="281802" y="886110"/>
                  <a:pt x="275771" y="934357"/>
                </a:cubicBezTo>
                <a:cubicBezTo>
                  <a:pt x="272121" y="963559"/>
                  <a:pt x="264047" y="992146"/>
                  <a:pt x="261257" y="1021443"/>
                </a:cubicBezTo>
                <a:cubicBezTo>
                  <a:pt x="250691" y="1132386"/>
                  <a:pt x="241904" y="1273024"/>
                  <a:pt x="232228" y="1355271"/>
                </a:cubicBezTo>
                <a:cubicBezTo>
                  <a:pt x="222552" y="1437518"/>
                  <a:pt x="210457" y="1466547"/>
                  <a:pt x="203200" y="1514928"/>
                </a:cubicBezTo>
                <a:cubicBezTo>
                  <a:pt x="195943" y="1563309"/>
                  <a:pt x="195347" y="1602255"/>
                  <a:pt x="188685" y="1645557"/>
                </a:cubicBezTo>
                <a:cubicBezTo>
                  <a:pt x="185652" y="1665273"/>
                  <a:pt x="178083" y="1684053"/>
                  <a:pt x="174171" y="1703614"/>
                </a:cubicBezTo>
                <a:cubicBezTo>
                  <a:pt x="164843" y="1750255"/>
                  <a:pt x="145142" y="1834243"/>
                  <a:pt x="130628" y="1877786"/>
                </a:cubicBezTo>
                <a:cubicBezTo>
                  <a:pt x="116114" y="1921329"/>
                  <a:pt x="101599" y="1935843"/>
                  <a:pt x="87085" y="1964871"/>
                </a:cubicBezTo>
                <a:cubicBezTo>
                  <a:pt x="72571" y="1993899"/>
                  <a:pt x="58057" y="2030186"/>
                  <a:pt x="43543" y="2051957"/>
                </a:cubicBezTo>
                <a:cubicBezTo>
                  <a:pt x="29029" y="2073728"/>
                  <a:pt x="14514" y="2080986"/>
                  <a:pt x="0" y="2095500"/>
                </a:cubicBezTo>
                <a:cubicBezTo>
                  <a:pt x="4838" y="2110014"/>
                  <a:pt x="2064" y="2130150"/>
                  <a:pt x="14514" y="2139043"/>
                </a:cubicBezTo>
                <a:cubicBezTo>
                  <a:pt x="39413" y="2156828"/>
                  <a:pt x="72571" y="2158395"/>
                  <a:pt x="101600" y="2168071"/>
                </a:cubicBezTo>
                <a:cubicBezTo>
                  <a:pt x="101604" y="2168072"/>
                  <a:pt x="188680" y="2197099"/>
                  <a:pt x="188685" y="2197100"/>
                </a:cubicBezTo>
                <a:lnTo>
                  <a:pt x="493485" y="2255157"/>
                </a:lnTo>
                <a:cubicBezTo>
                  <a:pt x="523170" y="2262578"/>
                  <a:pt x="551542" y="2274510"/>
                  <a:pt x="580571" y="2284186"/>
                </a:cubicBezTo>
                <a:lnTo>
                  <a:pt x="711200" y="2327728"/>
                </a:lnTo>
                <a:cubicBezTo>
                  <a:pt x="740228" y="2347081"/>
                  <a:pt x="765187" y="2374754"/>
                  <a:pt x="798285" y="2385786"/>
                </a:cubicBezTo>
                <a:cubicBezTo>
                  <a:pt x="858377" y="2405816"/>
                  <a:pt x="829098" y="2391814"/>
                  <a:pt x="885371" y="2429328"/>
                </a:cubicBezTo>
                <a:cubicBezTo>
                  <a:pt x="911981" y="2446261"/>
                  <a:pt x="933753" y="2463196"/>
                  <a:pt x="957943" y="2487386"/>
                </a:cubicBezTo>
                <a:cubicBezTo>
                  <a:pt x="982133" y="2511576"/>
                  <a:pt x="996647" y="2555119"/>
                  <a:pt x="1030514" y="2574471"/>
                </a:cubicBezTo>
                <a:cubicBezTo>
                  <a:pt x="1064381" y="2593823"/>
                  <a:pt x="1124857" y="2586567"/>
                  <a:pt x="1161143" y="2603500"/>
                </a:cubicBezTo>
                <a:cubicBezTo>
                  <a:pt x="1197429" y="2620433"/>
                  <a:pt x="1202266" y="2654300"/>
                  <a:pt x="1248228" y="2676071"/>
                </a:cubicBezTo>
                <a:cubicBezTo>
                  <a:pt x="1294190" y="2697842"/>
                  <a:pt x="1378857" y="2719614"/>
                  <a:pt x="1436914" y="2734128"/>
                </a:cubicBezTo>
                <a:cubicBezTo>
                  <a:pt x="1494971" y="2748642"/>
                  <a:pt x="1581939" y="2760718"/>
                  <a:pt x="1596571" y="2763157"/>
                </a:cubicBezTo>
                <a:cubicBezTo>
                  <a:pt x="1756228" y="2758319"/>
                  <a:pt x="1920058" y="2785227"/>
                  <a:pt x="2075543" y="2748643"/>
                </a:cubicBezTo>
                <a:cubicBezTo>
                  <a:pt x="2108844" y="2740807"/>
                  <a:pt x="2086814" y="2681099"/>
                  <a:pt x="2090057" y="2647043"/>
                </a:cubicBezTo>
                <a:cubicBezTo>
                  <a:pt x="2111422" y="2422704"/>
                  <a:pt x="2046629" y="2482471"/>
                  <a:pt x="2148114" y="2414814"/>
                </a:cubicBezTo>
                <a:cubicBezTo>
                  <a:pt x="2172305" y="2347081"/>
                  <a:pt x="2215848" y="2289024"/>
                  <a:pt x="2235200" y="2240643"/>
                </a:cubicBezTo>
                <a:cubicBezTo>
                  <a:pt x="2254552" y="2192262"/>
                  <a:pt x="2251611" y="2162377"/>
                  <a:pt x="2264228" y="2124528"/>
                </a:cubicBezTo>
                <a:lnTo>
                  <a:pt x="2293257" y="2037443"/>
                </a:lnTo>
                <a:cubicBezTo>
                  <a:pt x="2288419" y="1829405"/>
                  <a:pt x="2286040" y="1621295"/>
                  <a:pt x="2278743" y="1413328"/>
                </a:cubicBezTo>
                <a:cubicBezTo>
                  <a:pt x="2271183" y="1197873"/>
                  <a:pt x="2264229" y="1142395"/>
                  <a:pt x="2278743" y="1064986"/>
                </a:cubicBezTo>
                <a:cubicBezTo>
                  <a:pt x="2293257" y="987577"/>
                  <a:pt x="2339219" y="982738"/>
                  <a:pt x="2365828" y="948871"/>
                </a:cubicBezTo>
                <a:cubicBezTo>
                  <a:pt x="2392438" y="915004"/>
                  <a:pt x="2366319" y="969904"/>
                  <a:pt x="2438400" y="861786"/>
                </a:cubicBezTo>
                <a:cubicBezTo>
                  <a:pt x="2463946" y="785146"/>
                  <a:pt x="2444428" y="830972"/>
                  <a:pt x="2510971" y="731157"/>
                </a:cubicBezTo>
                <a:cubicBezTo>
                  <a:pt x="2520647" y="716643"/>
                  <a:pt x="2525486" y="697290"/>
                  <a:pt x="2540000" y="687614"/>
                </a:cubicBezTo>
                <a:lnTo>
                  <a:pt x="2583543" y="658586"/>
                </a:lnTo>
                <a:cubicBezTo>
                  <a:pt x="2488056" y="646650"/>
                  <a:pt x="2443681" y="645832"/>
                  <a:pt x="2351314" y="615043"/>
                </a:cubicBezTo>
                <a:cubicBezTo>
                  <a:pt x="2322285" y="605367"/>
                  <a:pt x="2294701" y="588784"/>
                  <a:pt x="2264228" y="586014"/>
                </a:cubicBezTo>
                <a:cubicBezTo>
                  <a:pt x="2070501" y="568403"/>
                  <a:pt x="2157472" y="579057"/>
                  <a:pt x="2002971" y="556986"/>
                </a:cubicBezTo>
                <a:cubicBezTo>
                  <a:pt x="1905741" y="524575"/>
                  <a:pt x="1874762" y="537633"/>
                  <a:pt x="1828800" y="527957"/>
                </a:cubicBezTo>
                <a:cubicBezTo>
                  <a:pt x="1782838" y="518281"/>
                  <a:pt x="1768324" y="506185"/>
                  <a:pt x="1727200" y="498928"/>
                </a:cubicBezTo>
                <a:cubicBezTo>
                  <a:pt x="1686076" y="491671"/>
                  <a:pt x="1630438" y="489252"/>
                  <a:pt x="1582057" y="484414"/>
                </a:cubicBezTo>
                <a:cubicBezTo>
                  <a:pt x="1543352" y="474738"/>
                  <a:pt x="1519161" y="450547"/>
                  <a:pt x="1494971" y="440871"/>
                </a:cubicBezTo>
                <a:cubicBezTo>
                  <a:pt x="1470781" y="431195"/>
                  <a:pt x="1456266" y="431195"/>
                  <a:pt x="1436914" y="426357"/>
                </a:cubicBezTo>
                <a:cubicBezTo>
                  <a:pt x="1405466" y="409424"/>
                  <a:pt x="1349828" y="361042"/>
                  <a:pt x="1306285" y="339271"/>
                </a:cubicBezTo>
                <a:cubicBezTo>
                  <a:pt x="1262742" y="317500"/>
                  <a:pt x="1211942" y="310242"/>
                  <a:pt x="1175657" y="295728"/>
                </a:cubicBezTo>
                <a:cubicBezTo>
                  <a:pt x="1139372" y="281214"/>
                  <a:pt x="1148663" y="272216"/>
                  <a:pt x="1088571" y="252186"/>
                </a:cubicBezTo>
                <a:cubicBezTo>
                  <a:pt x="1019488" y="206130"/>
                  <a:pt x="1072177" y="234205"/>
                  <a:pt x="986971" y="208643"/>
                </a:cubicBezTo>
                <a:cubicBezTo>
                  <a:pt x="957663" y="199850"/>
                  <a:pt x="899885" y="179614"/>
                  <a:pt x="899885" y="179614"/>
                </a:cubicBezTo>
                <a:lnTo>
                  <a:pt x="769257" y="92528"/>
                </a:lnTo>
                <a:cubicBezTo>
                  <a:pt x="743781" y="72269"/>
                  <a:pt x="696383" y="30843"/>
                  <a:pt x="659946" y="0"/>
                </a:cubicBezTo>
              </a:path>
            </a:pathLst>
          </a:custGeom>
          <a:solidFill>
            <a:srgbClr val="21972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8">
            <a:extLst>
              <a:ext uri="{FF2B5EF4-FFF2-40B4-BE49-F238E27FC236}">
                <a16:creationId xmlns:a16="http://schemas.microsoft.com/office/drawing/2014/main" id="{AE2E9B5C-3FFC-431D-96D7-7DE06CF55D95}"/>
              </a:ext>
            </a:extLst>
          </p:cNvPr>
          <p:cNvSpPr/>
          <p:nvPr/>
        </p:nvSpPr>
        <p:spPr>
          <a:xfrm>
            <a:off x="705591" y="902551"/>
            <a:ext cx="1794329" cy="581479"/>
          </a:xfrm>
          <a:custGeom>
            <a:avLst/>
            <a:gdLst>
              <a:gd name="connsiteX0" fmla="*/ 0 w 1756229"/>
              <a:gd name="connsiteY0" fmla="*/ 0 h 537029"/>
              <a:gd name="connsiteX1" fmla="*/ 725715 w 1756229"/>
              <a:gd name="connsiteY1" fmla="*/ 304800 h 537029"/>
              <a:gd name="connsiteX2" fmla="*/ 1349829 w 1756229"/>
              <a:gd name="connsiteY2" fmla="*/ 464458 h 537029"/>
              <a:gd name="connsiteX3" fmla="*/ 1756229 w 1756229"/>
              <a:gd name="connsiteY3" fmla="*/ 537029 h 537029"/>
              <a:gd name="connsiteX0" fmla="*/ 0 w 1794329"/>
              <a:gd name="connsiteY0" fmla="*/ 0 h 530679"/>
              <a:gd name="connsiteX1" fmla="*/ 725715 w 1794329"/>
              <a:gd name="connsiteY1" fmla="*/ 304800 h 530679"/>
              <a:gd name="connsiteX2" fmla="*/ 1349829 w 1794329"/>
              <a:gd name="connsiteY2" fmla="*/ 464458 h 530679"/>
              <a:gd name="connsiteX3" fmla="*/ 1794329 w 1794329"/>
              <a:gd name="connsiteY3" fmla="*/ 530679 h 530679"/>
              <a:gd name="connsiteX0" fmla="*/ 0 w 1794329"/>
              <a:gd name="connsiteY0" fmla="*/ 0 h 581479"/>
              <a:gd name="connsiteX1" fmla="*/ 725715 w 1794329"/>
              <a:gd name="connsiteY1" fmla="*/ 355600 h 581479"/>
              <a:gd name="connsiteX2" fmla="*/ 1349829 w 1794329"/>
              <a:gd name="connsiteY2" fmla="*/ 515258 h 581479"/>
              <a:gd name="connsiteX3" fmla="*/ 1794329 w 1794329"/>
              <a:gd name="connsiteY3" fmla="*/ 581479 h 581479"/>
              <a:gd name="connsiteX0" fmla="*/ 0 w 1794329"/>
              <a:gd name="connsiteY0" fmla="*/ 0 h 581479"/>
              <a:gd name="connsiteX1" fmla="*/ 744765 w 1794329"/>
              <a:gd name="connsiteY1" fmla="*/ 342900 h 581479"/>
              <a:gd name="connsiteX2" fmla="*/ 1349829 w 1794329"/>
              <a:gd name="connsiteY2" fmla="*/ 515258 h 581479"/>
              <a:gd name="connsiteX3" fmla="*/ 1794329 w 1794329"/>
              <a:gd name="connsiteY3" fmla="*/ 581479 h 581479"/>
              <a:gd name="connsiteX0" fmla="*/ 0 w 1794329"/>
              <a:gd name="connsiteY0" fmla="*/ 0 h 581479"/>
              <a:gd name="connsiteX1" fmla="*/ 398330 w 1794329"/>
              <a:gd name="connsiteY1" fmla="*/ 196914 h 581479"/>
              <a:gd name="connsiteX2" fmla="*/ 744765 w 1794329"/>
              <a:gd name="connsiteY2" fmla="*/ 342900 h 581479"/>
              <a:gd name="connsiteX3" fmla="*/ 1349829 w 1794329"/>
              <a:gd name="connsiteY3" fmla="*/ 515258 h 581479"/>
              <a:gd name="connsiteX4" fmla="*/ 1794329 w 1794329"/>
              <a:gd name="connsiteY4" fmla="*/ 581479 h 581479"/>
              <a:gd name="connsiteX0" fmla="*/ 0 w 1794329"/>
              <a:gd name="connsiteY0" fmla="*/ 0 h 581479"/>
              <a:gd name="connsiteX1" fmla="*/ 398330 w 1794329"/>
              <a:gd name="connsiteY1" fmla="*/ 196914 h 581479"/>
              <a:gd name="connsiteX2" fmla="*/ 903515 w 1794329"/>
              <a:gd name="connsiteY2" fmla="*/ 406400 h 581479"/>
              <a:gd name="connsiteX3" fmla="*/ 1349829 w 1794329"/>
              <a:gd name="connsiteY3" fmla="*/ 515258 h 581479"/>
              <a:gd name="connsiteX4" fmla="*/ 1794329 w 1794329"/>
              <a:gd name="connsiteY4" fmla="*/ 581479 h 58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4329" h="581479">
                <a:moveTo>
                  <a:pt x="0" y="0"/>
                </a:moveTo>
                <a:cubicBezTo>
                  <a:pt x="66388" y="32819"/>
                  <a:pt x="274203" y="139764"/>
                  <a:pt x="398330" y="196914"/>
                </a:cubicBezTo>
                <a:cubicBezTo>
                  <a:pt x="522457" y="254064"/>
                  <a:pt x="744932" y="353343"/>
                  <a:pt x="903515" y="406400"/>
                </a:cubicBezTo>
                <a:cubicBezTo>
                  <a:pt x="1062098" y="459457"/>
                  <a:pt x="1201360" y="486078"/>
                  <a:pt x="1349829" y="515258"/>
                </a:cubicBezTo>
                <a:cubicBezTo>
                  <a:pt x="1498298" y="544438"/>
                  <a:pt x="1677005" y="564546"/>
                  <a:pt x="1794329" y="58147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F4CFF6D-CE12-4B48-BDD9-95265EC85E53}"/>
              </a:ext>
            </a:extLst>
          </p:cNvPr>
          <p:cNvSpPr/>
          <p:nvPr/>
        </p:nvSpPr>
        <p:spPr>
          <a:xfrm rot="2520910">
            <a:off x="585963" y="797055"/>
            <a:ext cx="236381" cy="236381"/>
          </a:xfrm>
          <a:prstGeom prst="rect">
            <a:avLst/>
          </a:prstGeom>
          <a:solidFill>
            <a:srgbClr val="010167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5BA8B84-E800-421B-89FC-439F68705F20}"/>
              </a:ext>
            </a:extLst>
          </p:cNvPr>
          <p:cNvSpPr/>
          <p:nvPr/>
        </p:nvSpPr>
        <p:spPr>
          <a:xfrm rot="2520910">
            <a:off x="2413568" y="1387605"/>
            <a:ext cx="236381" cy="236381"/>
          </a:xfrm>
          <a:prstGeom prst="rect">
            <a:avLst/>
          </a:prstGeom>
          <a:solidFill>
            <a:srgbClr val="010167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5F8F367-48F8-4B1C-A520-02A465AAA257}"/>
              </a:ext>
            </a:extLst>
          </p:cNvPr>
          <p:cNvGrpSpPr/>
          <p:nvPr/>
        </p:nvGrpSpPr>
        <p:grpSpPr>
          <a:xfrm>
            <a:off x="3136300" y="32589"/>
            <a:ext cx="2583543" cy="3596436"/>
            <a:chOff x="3109875" y="3187624"/>
            <a:chExt cx="2583543" cy="3596436"/>
          </a:xfrm>
        </p:grpSpPr>
        <p:sp>
          <p:nvSpPr>
            <p:cNvPr id="163" name="Can 34">
              <a:extLst>
                <a:ext uri="{FF2B5EF4-FFF2-40B4-BE49-F238E27FC236}">
                  <a16:creationId xmlns:a16="http://schemas.microsoft.com/office/drawing/2014/main" id="{CE1EC272-1144-482E-941E-46E21EAF2922}"/>
                </a:ext>
              </a:extLst>
            </p:cNvPr>
            <p:cNvSpPr/>
            <p:nvPr/>
          </p:nvSpPr>
          <p:spPr>
            <a:xfrm>
              <a:off x="4418974" y="3187624"/>
              <a:ext cx="666227" cy="2612571"/>
            </a:xfrm>
            <a:prstGeom prst="can">
              <a:avLst>
                <a:gd name="adj" fmla="val 70750"/>
              </a:avLst>
            </a:prstGeom>
            <a:solidFill>
              <a:srgbClr val="54524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9C3D22F-861C-4974-B64D-6CAC8698B7F6}"/>
                </a:ext>
              </a:extLst>
            </p:cNvPr>
            <p:cNvGrpSpPr/>
            <p:nvPr/>
          </p:nvGrpSpPr>
          <p:grpSpPr>
            <a:xfrm>
              <a:off x="3109875" y="4015866"/>
              <a:ext cx="2583543" cy="2768194"/>
              <a:chOff x="3109875" y="4015866"/>
              <a:chExt cx="2583543" cy="2768194"/>
            </a:xfrm>
          </p:grpSpPr>
          <p:sp>
            <p:nvSpPr>
              <p:cNvPr id="165" name="Freeform 37">
                <a:extLst>
                  <a:ext uri="{FF2B5EF4-FFF2-40B4-BE49-F238E27FC236}">
                    <a16:creationId xmlns:a16="http://schemas.microsoft.com/office/drawing/2014/main" id="{70A61B83-250C-4296-B6A2-012E54D5544E}"/>
                  </a:ext>
                </a:extLst>
              </p:cNvPr>
              <p:cNvSpPr/>
              <p:nvPr/>
            </p:nvSpPr>
            <p:spPr>
              <a:xfrm>
                <a:off x="3109875" y="4015866"/>
                <a:ext cx="2583543" cy="2768194"/>
              </a:xfrm>
              <a:custGeom>
                <a:avLst/>
                <a:gdLst>
                  <a:gd name="connsiteX0" fmla="*/ 653143 w 2583543"/>
                  <a:gd name="connsiteY0" fmla="*/ 0 h 2820808"/>
                  <a:gd name="connsiteX1" fmla="*/ 609600 w 2583543"/>
                  <a:gd name="connsiteY1" fmla="*/ 130628 h 2820808"/>
                  <a:gd name="connsiteX2" fmla="*/ 595085 w 2583543"/>
                  <a:gd name="connsiteY2" fmla="*/ 203200 h 2820808"/>
                  <a:gd name="connsiteX3" fmla="*/ 566057 w 2583543"/>
                  <a:gd name="connsiteY3" fmla="*/ 261257 h 2820808"/>
                  <a:gd name="connsiteX4" fmla="*/ 522514 w 2583543"/>
                  <a:gd name="connsiteY4" fmla="*/ 362857 h 2820808"/>
                  <a:gd name="connsiteX5" fmla="*/ 508000 w 2583543"/>
                  <a:gd name="connsiteY5" fmla="*/ 420914 h 2820808"/>
                  <a:gd name="connsiteX6" fmla="*/ 449943 w 2583543"/>
                  <a:gd name="connsiteY6" fmla="*/ 508000 h 2820808"/>
                  <a:gd name="connsiteX7" fmla="*/ 420914 w 2583543"/>
                  <a:gd name="connsiteY7" fmla="*/ 609600 h 2820808"/>
                  <a:gd name="connsiteX8" fmla="*/ 406400 w 2583543"/>
                  <a:gd name="connsiteY8" fmla="*/ 653142 h 2820808"/>
                  <a:gd name="connsiteX9" fmla="*/ 348343 w 2583543"/>
                  <a:gd name="connsiteY9" fmla="*/ 696685 h 2820808"/>
                  <a:gd name="connsiteX10" fmla="*/ 333828 w 2583543"/>
                  <a:gd name="connsiteY10" fmla="*/ 754742 h 2820808"/>
                  <a:gd name="connsiteX11" fmla="*/ 304800 w 2583543"/>
                  <a:gd name="connsiteY11" fmla="*/ 798285 h 2820808"/>
                  <a:gd name="connsiteX12" fmla="*/ 290285 w 2583543"/>
                  <a:gd name="connsiteY12" fmla="*/ 841828 h 2820808"/>
                  <a:gd name="connsiteX13" fmla="*/ 275771 w 2583543"/>
                  <a:gd name="connsiteY13" fmla="*/ 986971 h 2820808"/>
                  <a:gd name="connsiteX14" fmla="*/ 261257 w 2583543"/>
                  <a:gd name="connsiteY14" fmla="*/ 1074057 h 2820808"/>
                  <a:gd name="connsiteX15" fmla="*/ 232228 w 2583543"/>
                  <a:gd name="connsiteY15" fmla="*/ 1407885 h 2820808"/>
                  <a:gd name="connsiteX16" fmla="*/ 217714 w 2583543"/>
                  <a:gd name="connsiteY16" fmla="*/ 1451428 h 2820808"/>
                  <a:gd name="connsiteX17" fmla="*/ 203200 w 2583543"/>
                  <a:gd name="connsiteY17" fmla="*/ 1567542 h 2820808"/>
                  <a:gd name="connsiteX18" fmla="*/ 188685 w 2583543"/>
                  <a:gd name="connsiteY18" fmla="*/ 1698171 h 2820808"/>
                  <a:gd name="connsiteX19" fmla="*/ 174171 w 2583543"/>
                  <a:gd name="connsiteY19" fmla="*/ 1756228 h 2820808"/>
                  <a:gd name="connsiteX20" fmla="*/ 130628 w 2583543"/>
                  <a:gd name="connsiteY20" fmla="*/ 1930400 h 2820808"/>
                  <a:gd name="connsiteX21" fmla="*/ 101600 w 2583543"/>
                  <a:gd name="connsiteY21" fmla="*/ 1973942 h 2820808"/>
                  <a:gd name="connsiteX22" fmla="*/ 87085 w 2583543"/>
                  <a:gd name="connsiteY22" fmla="*/ 2017485 h 2820808"/>
                  <a:gd name="connsiteX23" fmla="*/ 58057 w 2583543"/>
                  <a:gd name="connsiteY23" fmla="*/ 2061028 h 2820808"/>
                  <a:gd name="connsiteX24" fmla="*/ 43543 w 2583543"/>
                  <a:gd name="connsiteY24" fmla="*/ 2104571 h 2820808"/>
                  <a:gd name="connsiteX25" fmla="*/ 0 w 2583543"/>
                  <a:gd name="connsiteY25" fmla="*/ 2148114 h 2820808"/>
                  <a:gd name="connsiteX26" fmla="*/ 14514 w 2583543"/>
                  <a:gd name="connsiteY26" fmla="*/ 2191657 h 2820808"/>
                  <a:gd name="connsiteX27" fmla="*/ 101600 w 2583543"/>
                  <a:gd name="connsiteY27" fmla="*/ 2220685 h 2820808"/>
                  <a:gd name="connsiteX28" fmla="*/ 188685 w 2583543"/>
                  <a:gd name="connsiteY28" fmla="*/ 2249714 h 2820808"/>
                  <a:gd name="connsiteX29" fmla="*/ 362857 w 2583543"/>
                  <a:gd name="connsiteY29" fmla="*/ 2278742 h 2820808"/>
                  <a:gd name="connsiteX30" fmla="*/ 493485 w 2583543"/>
                  <a:gd name="connsiteY30" fmla="*/ 2307771 h 2820808"/>
                  <a:gd name="connsiteX31" fmla="*/ 580571 w 2583543"/>
                  <a:gd name="connsiteY31" fmla="*/ 2336800 h 2820808"/>
                  <a:gd name="connsiteX32" fmla="*/ 667657 w 2583543"/>
                  <a:gd name="connsiteY32" fmla="*/ 2365828 h 2820808"/>
                  <a:gd name="connsiteX33" fmla="*/ 711200 w 2583543"/>
                  <a:gd name="connsiteY33" fmla="*/ 2380342 h 2820808"/>
                  <a:gd name="connsiteX34" fmla="*/ 798285 w 2583543"/>
                  <a:gd name="connsiteY34" fmla="*/ 2438400 h 2820808"/>
                  <a:gd name="connsiteX35" fmla="*/ 885371 w 2583543"/>
                  <a:gd name="connsiteY35" fmla="*/ 2481942 h 2820808"/>
                  <a:gd name="connsiteX36" fmla="*/ 914400 w 2583543"/>
                  <a:gd name="connsiteY36" fmla="*/ 2525485 h 2820808"/>
                  <a:gd name="connsiteX37" fmla="*/ 957943 w 2583543"/>
                  <a:gd name="connsiteY37" fmla="*/ 2540000 h 2820808"/>
                  <a:gd name="connsiteX38" fmla="*/ 1016000 w 2583543"/>
                  <a:gd name="connsiteY38" fmla="*/ 2583542 h 2820808"/>
                  <a:gd name="connsiteX39" fmla="*/ 1030514 w 2583543"/>
                  <a:gd name="connsiteY39" fmla="*/ 2627085 h 2820808"/>
                  <a:gd name="connsiteX40" fmla="*/ 1103085 w 2583543"/>
                  <a:gd name="connsiteY40" fmla="*/ 2641600 h 2820808"/>
                  <a:gd name="connsiteX41" fmla="*/ 1161143 w 2583543"/>
                  <a:gd name="connsiteY41" fmla="*/ 2656114 h 2820808"/>
                  <a:gd name="connsiteX42" fmla="*/ 1248228 w 2583543"/>
                  <a:gd name="connsiteY42" fmla="*/ 2728685 h 2820808"/>
                  <a:gd name="connsiteX43" fmla="*/ 1378857 w 2583543"/>
                  <a:gd name="connsiteY43" fmla="*/ 2757714 h 2820808"/>
                  <a:gd name="connsiteX44" fmla="*/ 1436914 w 2583543"/>
                  <a:gd name="connsiteY44" fmla="*/ 2786742 h 2820808"/>
                  <a:gd name="connsiteX45" fmla="*/ 1596571 w 2583543"/>
                  <a:gd name="connsiteY45" fmla="*/ 2815771 h 2820808"/>
                  <a:gd name="connsiteX46" fmla="*/ 2075543 w 2583543"/>
                  <a:gd name="connsiteY46" fmla="*/ 2801257 h 2820808"/>
                  <a:gd name="connsiteX47" fmla="*/ 2090057 w 2583543"/>
                  <a:gd name="connsiteY47" fmla="*/ 2699657 h 2820808"/>
                  <a:gd name="connsiteX48" fmla="*/ 2148114 w 2583543"/>
                  <a:gd name="connsiteY48" fmla="*/ 2467428 h 2820808"/>
                  <a:gd name="connsiteX49" fmla="*/ 2162628 w 2583543"/>
                  <a:gd name="connsiteY49" fmla="*/ 2409371 h 2820808"/>
                  <a:gd name="connsiteX50" fmla="*/ 2206171 w 2583543"/>
                  <a:gd name="connsiteY50" fmla="*/ 2380342 h 2820808"/>
                  <a:gd name="connsiteX51" fmla="*/ 2235200 w 2583543"/>
                  <a:gd name="connsiteY51" fmla="*/ 2293257 h 2820808"/>
                  <a:gd name="connsiteX52" fmla="*/ 2264228 w 2583543"/>
                  <a:gd name="connsiteY52" fmla="*/ 2177142 h 2820808"/>
                  <a:gd name="connsiteX53" fmla="*/ 2293257 w 2583543"/>
                  <a:gd name="connsiteY53" fmla="*/ 2090057 h 2820808"/>
                  <a:gd name="connsiteX54" fmla="*/ 2278743 w 2583543"/>
                  <a:gd name="connsiteY54" fmla="*/ 1465942 h 2820808"/>
                  <a:gd name="connsiteX55" fmla="*/ 2278743 w 2583543"/>
                  <a:gd name="connsiteY55" fmla="*/ 1117600 h 2820808"/>
                  <a:gd name="connsiteX56" fmla="*/ 2293257 w 2583543"/>
                  <a:gd name="connsiteY56" fmla="*/ 1074057 h 2820808"/>
                  <a:gd name="connsiteX57" fmla="*/ 2336800 w 2583543"/>
                  <a:gd name="connsiteY57" fmla="*/ 1045028 h 2820808"/>
                  <a:gd name="connsiteX58" fmla="*/ 2365828 w 2583543"/>
                  <a:gd name="connsiteY58" fmla="*/ 1001485 h 2820808"/>
                  <a:gd name="connsiteX59" fmla="*/ 2438400 w 2583543"/>
                  <a:gd name="connsiteY59" fmla="*/ 914400 h 2820808"/>
                  <a:gd name="connsiteX60" fmla="*/ 2510971 w 2583543"/>
                  <a:gd name="connsiteY60" fmla="*/ 783771 h 2820808"/>
                  <a:gd name="connsiteX61" fmla="*/ 2540000 w 2583543"/>
                  <a:gd name="connsiteY61" fmla="*/ 740228 h 2820808"/>
                  <a:gd name="connsiteX62" fmla="*/ 2583543 w 2583543"/>
                  <a:gd name="connsiteY62" fmla="*/ 711200 h 2820808"/>
                  <a:gd name="connsiteX63" fmla="*/ 2351314 w 2583543"/>
                  <a:gd name="connsiteY63" fmla="*/ 667657 h 2820808"/>
                  <a:gd name="connsiteX64" fmla="*/ 2264228 w 2583543"/>
                  <a:gd name="connsiteY64" fmla="*/ 638628 h 2820808"/>
                  <a:gd name="connsiteX65" fmla="*/ 2002971 w 2583543"/>
                  <a:gd name="connsiteY65" fmla="*/ 609600 h 2820808"/>
                  <a:gd name="connsiteX66" fmla="*/ 1828800 w 2583543"/>
                  <a:gd name="connsiteY66" fmla="*/ 580571 h 2820808"/>
                  <a:gd name="connsiteX67" fmla="*/ 1770743 w 2583543"/>
                  <a:gd name="connsiteY67" fmla="*/ 566057 h 2820808"/>
                  <a:gd name="connsiteX68" fmla="*/ 1727200 w 2583543"/>
                  <a:gd name="connsiteY68" fmla="*/ 551542 h 2820808"/>
                  <a:gd name="connsiteX69" fmla="*/ 1582057 w 2583543"/>
                  <a:gd name="connsiteY69" fmla="*/ 537028 h 2820808"/>
                  <a:gd name="connsiteX70" fmla="*/ 1538514 w 2583543"/>
                  <a:gd name="connsiteY70" fmla="*/ 522514 h 2820808"/>
                  <a:gd name="connsiteX71" fmla="*/ 1494971 w 2583543"/>
                  <a:gd name="connsiteY71" fmla="*/ 493485 h 2820808"/>
                  <a:gd name="connsiteX72" fmla="*/ 1436914 w 2583543"/>
                  <a:gd name="connsiteY72" fmla="*/ 478971 h 2820808"/>
                  <a:gd name="connsiteX73" fmla="*/ 1393371 w 2583543"/>
                  <a:gd name="connsiteY73" fmla="*/ 449942 h 2820808"/>
                  <a:gd name="connsiteX74" fmla="*/ 1349828 w 2583543"/>
                  <a:gd name="connsiteY74" fmla="*/ 435428 h 2820808"/>
                  <a:gd name="connsiteX75" fmla="*/ 1306285 w 2583543"/>
                  <a:gd name="connsiteY75" fmla="*/ 391885 h 2820808"/>
                  <a:gd name="connsiteX76" fmla="*/ 1219200 w 2583543"/>
                  <a:gd name="connsiteY76" fmla="*/ 362857 h 2820808"/>
                  <a:gd name="connsiteX77" fmla="*/ 1175657 w 2583543"/>
                  <a:gd name="connsiteY77" fmla="*/ 348342 h 2820808"/>
                  <a:gd name="connsiteX78" fmla="*/ 1088571 w 2583543"/>
                  <a:gd name="connsiteY78" fmla="*/ 304800 h 2820808"/>
                  <a:gd name="connsiteX79" fmla="*/ 986971 w 2583543"/>
                  <a:gd name="connsiteY79" fmla="*/ 261257 h 2820808"/>
                  <a:gd name="connsiteX80" fmla="*/ 899885 w 2583543"/>
                  <a:gd name="connsiteY80" fmla="*/ 232228 h 2820808"/>
                  <a:gd name="connsiteX81" fmla="*/ 812800 w 2583543"/>
                  <a:gd name="connsiteY81" fmla="*/ 174171 h 2820808"/>
                  <a:gd name="connsiteX82" fmla="*/ 769257 w 2583543"/>
                  <a:gd name="connsiteY82" fmla="*/ 145142 h 2820808"/>
                  <a:gd name="connsiteX83" fmla="*/ 682171 w 2583543"/>
                  <a:gd name="connsiteY83" fmla="*/ 116114 h 2820808"/>
                  <a:gd name="connsiteX84" fmla="*/ 609600 w 2583543"/>
                  <a:gd name="connsiteY84" fmla="*/ 58057 h 2820808"/>
                  <a:gd name="connsiteX85" fmla="*/ 595085 w 2583543"/>
                  <a:gd name="connsiteY85" fmla="*/ 58057 h 2820808"/>
                  <a:gd name="connsiteX0" fmla="*/ 653143 w 2583543"/>
                  <a:gd name="connsiteY0" fmla="*/ 0 h 2820808"/>
                  <a:gd name="connsiteX1" fmla="*/ 609600 w 2583543"/>
                  <a:gd name="connsiteY1" fmla="*/ 130628 h 2820808"/>
                  <a:gd name="connsiteX2" fmla="*/ 595085 w 2583543"/>
                  <a:gd name="connsiteY2" fmla="*/ 203200 h 2820808"/>
                  <a:gd name="connsiteX3" fmla="*/ 566057 w 2583543"/>
                  <a:gd name="connsiteY3" fmla="*/ 261257 h 2820808"/>
                  <a:gd name="connsiteX4" fmla="*/ 522514 w 2583543"/>
                  <a:gd name="connsiteY4" fmla="*/ 362857 h 2820808"/>
                  <a:gd name="connsiteX5" fmla="*/ 508000 w 2583543"/>
                  <a:gd name="connsiteY5" fmla="*/ 420914 h 2820808"/>
                  <a:gd name="connsiteX6" fmla="*/ 449943 w 2583543"/>
                  <a:gd name="connsiteY6" fmla="*/ 508000 h 2820808"/>
                  <a:gd name="connsiteX7" fmla="*/ 420914 w 2583543"/>
                  <a:gd name="connsiteY7" fmla="*/ 609600 h 2820808"/>
                  <a:gd name="connsiteX8" fmla="*/ 406400 w 2583543"/>
                  <a:gd name="connsiteY8" fmla="*/ 653142 h 2820808"/>
                  <a:gd name="connsiteX9" fmla="*/ 348343 w 2583543"/>
                  <a:gd name="connsiteY9" fmla="*/ 696685 h 2820808"/>
                  <a:gd name="connsiteX10" fmla="*/ 333828 w 2583543"/>
                  <a:gd name="connsiteY10" fmla="*/ 754742 h 2820808"/>
                  <a:gd name="connsiteX11" fmla="*/ 304800 w 2583543"/>
                  <a:gd name="connsiteY11" fmla="*/ 798285 h 2820808"/>
                  <a:gd name="connsiteX12" fmla="*/ 290285 w 2583543"/>
                  <a:gd name="connsiteY12" fmla="*/ 841828 h 2820808"/>
                  <a:gd name="connsiteX13" fmla="*/ 275771 w 2583543"/>
                  <a:gd name="connsiteY13" fmla="*/ 986971 h 2820808"/>
                  <a:gd name="connsiteX14" fmla="*/ 261257 w 2583543"/>
                  <a:gd name="connsiteY14" fmla="*/ 1074057 h 2820808"/>
                  <a:gd name="connsiteX15" fmla="*/ 232228 w 2583543"/>
                  <a:gd name="connsiteY15" fmla="*/ 1407885 h 2820808"/>
                  <a:gd name="connsiteX16" fmla="*/ 217714 w 2583543"/>
                  <a:gd name="connsiteY16" fmla="*/ 1451428 h 2820808"/>
                  <a:gd name="connsiteX17" fmla="*/ 203200 w 2583543"/>
                  <a:gd name="connsiteY17" fmla="*/ 1567542 h 2820808"/>
                  <a:gd name="connsiteX18" fmla="*/ 188685 w 2583543"/>
                  <a:gd name="connsiteY18" fmla="*/ 1698171 h 2820808"/>
                  <a:gd name="connsiteX19" fmla="*/ 174171 w 2583543"/>
                  <a:gd name="connsiteY19" fmla="*/ 1756228 h 2820808"/>
                  <a:gd name="connsiteX20" fmla="*/ 130628 w 2583543"/>
                  <a:gd name="connsiteY20" fmla="*/ 1930400 h 2820808"/>
                  <a:gd name="connsiteX21" fmla="*/ 101600 w 2583543"/>
                  <a:gd name="connsiteY21" fmla="*/ 1973942 h 2820808"/>
                  <a:gd name="connsiteX22" fmla="*/ 87085 w 2583543"/>
                  <a:gd name="connsiteY22" fmla="*/ 2017485 h 2820808"/>
                  <a:gd name="connsiteX23" fmla="*/ 58057 w 2583543"/>
                  <a:gd name="connsiteY23" fmla="*/ 2061028 h 2820808"/>
                  <a:gd name="connsiteX24" fmla="*/ 43543 w 2583543"/>
                  <a:gd name="connsiteY24" fmla="*/ 2104571 h 2820808"/>
                  <a:gd name="connsiteX25" fmla="*/ 0 w 2583543"/>
                  <a:gd name="connsiteY25" fmla="*/ 2148114 h 2820808"/>
                  <a:gd name="connsiteX26" fmla="*/ 14514 w 2583543"/>
                  <a:gd name="connsiteY26" fmla="*/ 2191657 h 2820808"/>
                  <a:gd name="connsiteX27" fmla="*/ 101600 w 2583543"/>
                  <a:gd name="connsiteY27" fmla="*/ 2220685 h 2820808"/>
                  <a:gd name="connsiteX28" fmla="*/ 188685 w 2583543"/>
                  <a:gd name="connsiteY28" fmla="*/ 2249714 h 2820808"/>
                  <a:gd name="connsiteX29" fmla="*/ 362857 w 2583543"/>
                  <a:gd name="connsiteY29" fmla="*/ 2278742 h 2820808"/>
                  <a:gd name="connsiteX30" fmla="*/ 493485 w 2583543"/>
                  <a:gd name="connsiteY30" fmla="*/ 2307771 h 2820808"/>
                  <a:gd name="connsiteX31" fmla="*/ 580571 w 2583543"/>
                  <a:gd name="connsiteY31" fmla="*/ 2336800 h 2820808"/>
                  <a:gd name="connsiteX32" fmla="*/ 667657 w 2583543"/>
                  <a:gd name="connsiteY32" fmla="*/ 2365828 h 2820808"/>
                  <a:gd name="connsiteX33" fmla="*/ 711200 w 2583543"/>
                  <a:gd name="connsiteY33" fmla="*/ 2380342 h 2820808"/>
                  <a:gd name="connsiteX34" fmla="*/ 798285 w 2583543"/>
                  <a:gd name="connsiteY34" fmla="*/ 2438400 h 2820808"/>
                  <a:gd name="connsiteX35" fmla="*/ 885371 w 2583543"/>
                  <a:gd name="connsiteY35" fmla="*/ 2481942 h 2820808"/>
                  <a:gd name="connsiteX36" fmla="*/ 914400 w 2583543"/>
                  <a:gd name="connsiteY36" fmla="*/ 2525485 h 2820808"/>
                  <a:gd name="connsiteX37" fmla="*/ 957943 w 2583543"/>
                  <a:gd name="connsiteY37" fmla="*/ 2540000 h 2820808"/>
                  <a:gd name="connsiteX38" fmla="*/ 1016000 w 2583543"/>
                  <a:gd name="connsiteY38" fmla="*/ 2583542 h 2820808"/>
                  <a:gd name="connsiteX39" fmla="*/ 1030514 w 2583543"/>
                  <a:gd name="connsiteY39" fmla="*/ 2627085 h 2820808"/>
                  <a:gd name="connsiteX40" fmla="*/ 1103085 w 2583543"/>
                  <a:gd name="connsiteY40" fmla="*/ 2641600 h 2820808"/>
                  <a:gd name="connsiteX41" fmla="*/ 1161143 w 2583543"/>
                  <a:gd name="connsiteY41" fmla="*/ 2656114 h 2820808"/>
                  <a:gd name="connsiteX42" fmla="*/ 1248228 w 2583543"/>
                  <a:gd name="connsiteY42" fmla="*/ 2728685 h 2820808"/>
                  <a:gd name="connsiteX43" fmla="*/ 1378857 w 2583543"/>
                  <a:gd name="connsiteY43" fmla="*/ 2757714 h 2820808"/>
                  <a:gd name="connsiteX44" fmla="*/ 1436914 w 2583543"/>
                  <a:gd name="connsiteY44" fmla="*/ 2786742 h 2820808"/>
                  <a:gd name="connsiteX45" fmla="*/ 1596571 w 2583543"/>
                  <a:gd name="connsiteY45" fmla="*/ 2815771 h 2820808"/>
                  <a:gd name="connsiteX46" fmla="*/ 2075543 w 2583543"/>
                  <a:gd name="connsiteY46" fmla="*/ 2801257 h 2820808"/>
                  <a:gd name="connsiteX47" fmla="*/ 2090057 w 2583543"/>
                  <a:gd name="connsiteY47" fmla="*/ 2699657 h 2820808"/>
                  <a:gd name="connsiteX48" fmla="*/ 2148114 w 2583543"/>
                  <a:gd name="connsiteY48" fmla="*/ 2467428 h 2820808"/>
                  <a:gd name="connsiteX49" fmla="*/ 2162628 w 2583543"/>
                  <a:gd name="connsiteY49" fmla="*/ 2409371 h 2820808"/>
                  <a:gd name="connsiteX50" fmla="*/ 2206171 w 2583543"/>
                  <a:gd name="connsiteY50" fmla="*/ 2380342 h 2820808"/>
                  <a:gd name="connsiteX51" fmla="*/ 2235200 w 2583543"/>
                  <a:gd name="connsiteY51" fmla="*/ 2293257 h 2820808"/>
                  <a:gd name="connsiteX52" fmla="*/ 2264228 w 2583543"/>
                  <a:gd name="connsiteY52" fmla="*/ 2177142 h 2820808"/>
                  <a:gd name="connsiteX53" fmla="*/ 2293257 w 2583543"/>
                  <a:gd name="connsiteY53" fmla="*/ 2090057 h 2820808"/>
                  <a:gd name="connsiteX54" fmla="*/ 2278743 w 2583543"/>
                  <a:gd name="connsiteY54" fmla="*/ 1465942 h 2820808"/>
                  <a:gd name="connsiteX55" fmla="*/ 2278743 w 2583543"/>
                  <a:gd name="connsiteY55" fmla="*/ 1117600 h 2820808"/>
                  <a:gd name="connsiteX56" fmla="*/ 2293257 w 2583543"/>
                  <a:gd name="connsiteY56" fmla="*/ 1074057 h 2820808"/>
                  <a:gd name="connsiteX57" fmla="*/ 2336800 w 2583543"/>
                  <a:gd name="connsiteY57" fmla="*/ 1045028 h 2820808"/>
                  <a:gd name="connsiteX58" fmla="*/ 2365828 w 2583543"/>
                  <a:gd name="connsiteY58" fmla="*/ 1001485 h 2820808"/>
                  <a:gd name="connsiteX59" fmla="*/ 2438400 w 2583543"/>
                  <a:gd name="connsiteY59" fmla="*/ 914400 h 2820808"/>
                  <a:gd name="connsiteX60" fmla="*/ 2510971 w 2583543"/>
                  <a:gd name="connsiteY60" fmla="*/ 783771 h 2820808"/>
                  <a:gd name="connsiteX61" fmla="*/ 2540000 w 2583543"/>
                  <a:gd name="connsiteY61" fmla="*/ 740228 h 2820808"/>
                  <a:gd name="connsiteX62" fmla="*/ 2583543 w 2583543"/>
                  <a:gd name="connsiteY62" fmla="*/ 711200 h 2820808"/>
                  <a:gd name="connsiteX63" fmla="*/ 2351314 w 2583543"/>
                  <a:gd name="connsiteY63" fmla="*/ 667657 h 2820808"/>
                  <a:gd name="connsiteX64" fmla="*/ 2264228 w 2583543"/>
                  <a:gd name="connsiteY64" fmla="*/ 638628 h 2820808"/>
                  <a:gd name="connsiteX65" fmla="*/ 2002971 w 2583543"/>
                  <a:gd name="connsiteY65" fmla="*/ 609600 h 2820808"/>
                  <a:gd name="connsiteX66" fmla="*/ 1828800 w 2583543"/>
                  <a:gd name="connsiteY66" fmla="*/ 580571 h 2820808"/>
                  <a:gd name="connsiteX67" fmla="*/ 1770743 w 2583543"/>
                  <a:gd name="connsiteY67" fmla="*/ 566057 h 2820808"/>
                  <a:gd name="connsiteX68" fmla="*/ 1727200 w 2583543"/>
                  <a:gd name="connsiteY68" fmla="*/ 551542 h 2820808"/>
                  <a:gd name="connsiteX69" fmla="*/ 1582057 w 2583543"/>
                  <a:gd name="connsiteY69" fmla="*/ 537028 h 2820808"/>
                  <a:gd name="connsiteX70" fmla="*/ 1538514 w 2583543"/>
                  <a:gd name="connsiteY70" fmla="*/ 522514 h 2820808"/>
                  <a:gd name="connsiteX71" fmla="*/ 1494971 w 2583543"/>
                  <a:gd name="connsiteY71" fmla="*/ 493485 h 2820808"/>
                  <a:gd name="connsiteX72" fmla="*/ 1436914 w 2583543"/>
                  <a:gd name="connsiteY72" fmla="*/ 478971 h 2820808"/>
                  <a:gd name="connsiteX73" fmla="*/ 1393371 w 2583543"/>
                  <a:gd name="connsiteY73" fmla="*/ 449942 h 2820808"/>
                  <a:gd name="connsiteX74" fmla="*/ 1349828 w 2583543"/>
                  <a:gd name="connsiteY74" fmla="*/ 435428 h 2820808"/>
                  <a:gd name="connsiteX75" fmla="*/ 1306285 w 2583543"/>
                  <a:gd name="connsiteY75" fmla="*/ 391885 h 2820808"/>
                  <a:gd name="connsiteX76" fmla="*/ 1219200 w 2583543"/>
                  <a:gd name="connsiteY76" fmla="*/ 362857 h 2820808"/>
                  <a:gd name="connsiteX77" fmla="*/ 1175657 w 2583543"/>
                  <a:gd name="connsiteY77" fmla="*/ 348342 h 2820808"/>
                  <a:gd name="connsiteX78" fmla="*/ 1088571 w 2583543"/>
                  <a:gd name="connsiteY78" fmla="*/ 304800 h 2820808"/>
                  <a:gd name="connsiteX79" fmla="*/ 986971 w 2583543"/>
                  <a:gd name="connsiteY79" fmla="*/ 261257 h 2820808"/>
                  <a:gd name="connsiteX80" fmla="*/ 899885 w 2583543"/>
                  <a:gd name="connsiteY80" fmla="*/ 232228 h 2820808"/>
                  <a:gd name="connsiteX81" fmla="*/ 812800 w 2583543"/>
                  <a:gd name="connsiteY81" fmla="*/ 174171 h 2820808"/>
                  <a:gd name="connsiteX82" fmla="*/ 769257 w 2583543"/>
                  <a:gd name="connsiteY82" fmla="*/ 145142 h 2820808"/>
                  <a:gd name="connsiteX83" fmla="*/ 682171 w 2583543"/>
                  <a:gd name="connsiteY83" fmla="*/ 116114 h 2820808"/>
                  <a:gd name="connsiteX84" fmla="*/ 609600 w 2583543"/>
                  <a:gd name="connsiteY84" fmla="*/ 58057 h 2820808"/>
                  <a:gd name="connsiteX0" fmla="*/ 653143 w 2583543"/>
                  <a:gd name="connsiteY0" fmla="*/ 0 h 2820808"/>
                  <a:gd name="connsiteX1" fmla="*/ 609600 w 2583543"/>
                  <a:gd name="connsiteY1" fmla="*/ 130628 h 2820808"/>
                  <a:gd name="connsiteX2" fmla="*/ 595085 w 2583543"/>
                  <a:gd name="connsiteY2" fmla="*/ 203200 h 2820808"/>
                  <a:gd name="connsiteX3" fmla="*/ 566057 w 2583543"/>
                  <a:gd name="connsiteY3" fmla="*/ 261257 h 2820808"/>
                  <a:gd name="connsiteX4" fmla="*/ 522514 w 2583543"/>
                  <a:gd name="connsiteY4" fmla="*/ 362857 h 2820808"/>
                  <a:gd name="connsiteX5" fmla="*/ 508000 w 2583543"/>
                  <a:gd name="connsiteY5" fmla="*/ 420914 h 2820808"/>
                  <a:gd name="connsiteX6" fmla="*/ 449943 w 2583543"/>
                  <a:gd name="connsiteY6" fmla="*/ 508000 h 2820808"/>
                  <a:gd name="connsiteX7" fmla="*/ 420914 w 2583543"/>
                  <a:gd name="connsiteY7" fmla="*/ 609600 h 2820808"/>
                  <a:gd name="connsiteX8" fmla="*/ 406400 w 2583543"/>
                  <a:gd name="connsiteY8" fmla="*/ 653142 h 2820808"/>
                  <a:gd name="connsiteX9" fmla="*/ 348343 w 2583543"/>
                  <a:gd name="connsiteY9" fmla="*/ 696685 h 2820808"/>
                  <a:gd name="connsiteX10" fmla="*/ 333828 w 2583543"/>
                  <a:gd name="connsiteY10" fmla="*/ 754742 h 2820808"/>
                  <a:gd name="connsiteX11" fmla="*/ 304800 w 2583543"/>
                  <a:gd name="connsiteY11" fmla="*/ 798285 h 2820808"/>
                  <a:gd name="connsiteX12" fmla="*/ 290285 w 2583543"/>
                  <a:gd name="connsiteY12" fmla="*/ 841828 h 2820808"/>
                  <a:gd name="connsiteX13" fmla="*/ 275771 w 2583543"/>
                  <a:gd name="connsiteY13" fmla="*/ 986971 h 2820808"/>
                  <a:gd name="connsiteX14" fmla="*/ 261257 w 2583543"/>
                  <a:gd name="connsiteY14" fmla="*/ 1074057 h 2820808"/>
                  <a:gd name="connsiteX15" fmla="*/ 232228 w 2583543"/>
                  <a:gd name="connsiteY15" fmla="*/ 1407885 h 2820808"/>
                  <a:gd name="connsiteX16" fmla="*/ 217714 w 2583543"/>
                  <a:gd name="connsiteY16" fmla="*/ 1451428 h 2820808"/>
                  <a:gd name="connsiteX17" fmla="*/ 203200 w 2583543"/>
                  <a:gd name="connsiteY17" fmla="*/ 1567542 h 2820808"/>
                  <a:gd name="connsiteX18" fmla="*/ 188685 w 2583543"/>
                  <a:gd name="connsiteY18" fmla="*/ 1698171 h 2820808"/>
                  <a:gd name="connsiteX19" fmla="*/ 174171 w 2583543"/>
                  <a:gd name="connsiteY19" fmla="*/ 1756228 h 2820808"/>
                  <a:gd name="connsiteX20" fmla="*/ 130628 w 2583543"/>
                  <a:gd name="connsiteY20" fmla="*/ 1930400 h 2820808"/>
                  <a:gd name="connsiteX21" fmla="*/ 101600 w 2583543"/>
                  <a:gd name="connsiteY21" fmla="*/ 1973942 h 2820808"/>
                  <a:gd name="connsiteX22" fmla="*/ 87085 w 2583543"/>
                  <a:gd name="connsiteY22" fmla="*/ 2017485 h 2820808"/>
                  <a:gd name="connsiteX23" fmla="*/ 58057 w 2583543"/>
                  <a:gd name="connsiteY23" fmla="*/ 2061028 h 2820808"/>
                  <a:gd name="connsiteX24" fmla="*/ 43543 w 2583543"/>
                  <a:gd name="connsiteY24" fmla="*/ 2104571 h 2820808"/>
                  <a:gd name="connsiteX25" fmla="*/ 0 w 2583543"/>
                  <a:gd name="connsiteY25" fmla="*/ 2148114 h 2820808"/>
                  <a:gd name="connsiteX26" fmla="*/ 14514 w 2583543"/>
                  <a:gd name="connsiteY26" fmla="*/ 2191657 h 2820808"/>
                  <a:gd name="connsiteX27" fmla="*/ 101600 w 2583543"/>
                  <a:gd name="connsiteY27" fmla="*/ 2220685 h 2820808"/>
                  <a:gd name="connsiteX28" fmla="*/ 188685 w 2583543"/>
                  <a:gd name="connsiteY28" fmla="*/ 2249714 h 2820808"/>
                  <a:gd name="connsiteX29" fmla="*/ 362857 w 2583543"/>
                  <a:gd name="connsiteY29" fmla="*/ 2278742 h 2820808"/>
                  <a:gd name="connsiteX30" fmla="*/ 493485 w 2583543"/>
                  <a:gd name="connsiteY30" fmla="*/ 2307771 h 2820808"/>
                  <a:gd name="connsiteX31" fmla="*/ 580571 w 2583543"/>
                  <a:gd name="connsiteY31" fmla="*/ 2336800 h 2820808"/>
                  <a:gd name="connsiteX32" fmla="*/ 667657 w 2583543"/>
                  <a:gd name="connsiteY32" fmla="*/ 2365828 h 2820808"/>
                  <a:gd name="connsiteX33" fmla="*/ 711200 w 2583543"/>
                  <a:gd name="connsiteY33" fmla="*/ 2380342 h 2820808"/>
                  <a:gd name="connsiteX34" fmla="*/ 798285 w 2583543"/>
                  <a:gd name="connsiteY34" fmla="*/ 2438400 h 2820808"/>
                  <a:gd name="connsiteX35" fmla="*/ 885371 w 2583543"/>
                  <a:gd name="connsiteY35" fmla="*/ 2481942 h 2820808"/>
                  <a:gd name="connsiteX36" fmla="*/ 914400 w 2583543"/>
                  <a:gd name="connsiteY36" fmla="*/ 2525485 h 2820808"/>
                  <a:gd name="connsiteX37" fmla="*/ 957943 w 2583543"/>
                  <a:gd name="connsiteY37" fmla="*/ 2540000 h 2820808"/>
                  <a:gd name="connsiteX38" fmla="*/ 1016000 w 2583543"/>
                  <a:gd name="connsiteY38" fmla="*/ 2583542 h 2820808"/>
                  <a:gd name="connsiteX39" fmla="*/ 1030514 w 2583543"/>
                  <a:gd name="connsiteY39" fmla="*/ 2627085 h 2820808"/>
                  <a:gd name="connsiteX40" fmla="*/ 1103085 w 2583543"/>
                  <a:gd name="connsiteY40" fmla="*/ 2641600 h 2820808"/>
                  <a:gd name="connsiteX41" fmla="*/ 1161143 w 2583543"/>
                  <a:gd name="connsiteY41" fmla="*/ 2656114 h 2820808"/>
                  <a:gd name="connsiteX42" fmla="*/ 1248228 w 2583543"/>
                  <a:gd name="connsiteY42" fmla="*/ 2728685 h 2820808"/>
                  <a:gd name="connsiteX43" fmla="*/ 1378857 w 2583543"/>
                  <a:gd name="connsiteY43" fmla="*/ 2757714 h 2820808"/>
                  <a:gd name="connsiteX44" fmla="*/ 1436914 w 2583543"/>
                  <a:gd name="connsiteY44" fmla="*/ 2786742 h 2820808"/>
                  <a:gd name="connsiteX45" fmla="*/ 1596571 w 2583543"/>
                  <a:gd name="connsiteY45" fmla="*/ 2815771 h 2820808"/>
                  <a:gd name="connsiteX46" fmla="*/ 2075543 w 2583543"/>
                  <a:gd name="connsiteY46" fmla="*/ 2801257 h 2820808"/>
                  <a:gd name="connsiteX47" fmla="*/ 2090057 w 2583543"/>
                  <a:gd name="connsiteY47" fmla="*/ 2699657 h 2820808"/>
                  <a:gd name="connsiteX48" fmla="*/ 2148114 w 2583543"/>
                  <a:gd name="connsiteY48" fmla="*/ 2467428 h 2820808"/>
                  <a:gd name="connsiteX49" fmla="*/ 2162628 w 2583543"/>
                  <a:gd name="connsiteY49" fmla="*/ 2409371 h 2820808"/>
                  <a:gd name="connsiteX50" fmla="*/ 2206171 w 2583543"/>
                  <a:gd name="connsiteY50" fmla="*/ 2380342 h 2820808"/>
                  <a:gd name="connsiteX51" fmla="*/ 2235200 w 2583543"/>
                  <a:gd name="connsiteY51" fmla="*/ 2293257 h 2820808"/>
                  <a:gd name="connsiteX52" fmla="*/ 2264228 w 2583543"/>
                  <a:gd name="connsiteY52" fmla="*/ 2177142 h 2820808"/>
                  <a:gd name="connsiteX53" fmla="*/ 2293257 w 2583543"/>
                  <a:gd name="connsiteY53" fmla="*/ 2090057 h 2820808"/>
                  <a:gd name="connsiteX54" fmla="*/ 2278743 w 2583543"/>
                  <a:gd name="connsiteY54" fmla="*/ 1465942 h 2820808"/>
                  <a:gd name="connsiteX55" fmla="*/ 2278743 w 2583543"/>
                  <a:gd name="connsiteY55" fmla="*/ 1117600 h 2820808"/>
                  <a:gd name="connsiteX56" fmla="*/ 2293257 w 2583543"/>
                  <a:gd name="connsiteY56" fmla="*/ 1074057 h 2820808"/>
                  <a:gd name="connsiteX57" fmla="*/ 2336800 w 2583543"/>
                  <a:gd name="connsiteY57" fmla="*/ 1045028 h 2820808"/>
                  <a:gd name="connsiteX58" fmla="*/ 2365828 w 2583543"/>
                  <a:gd name="connsiteY58" fmla="*/ 1001485 h 2820808"/>
                  <a:gd name="connsiteX59" fmla="*/ 2438400 w 2583543"/>
                  <a:gd name="connsiteY59" fmla="*/ 914400 h 2820808"/>
                  <a:gd name="connsiteX60" fmla="*/ 2510971 w 2583543"/>
                  <a:gd name="connsiteY60" fmla="*/ 783771 h 2820808"/>
                  <a:gd name="connsiteX61" fmla="*/ 2540000 w 2583543"/>
                  <a:gd name="connsiteY61" fmla="*/ 740228 h 2820808"/>
                  <a:gd name="connsiteX62" fmla="*/ 2583543 w 2583543"/>
                  <a:gd name="connsiteY62" fmla="*/ 711200 h 2820808"/>
                  <a:gd name="connsiteX63" fmla="*/ 2351314 w 2583543"/>
                  <a:gd name="connsiteY63" fmla="*/ 667657 h 2820808"/>
                  <a:gd name="connsiteX64" fmla="*/ 2264228 w 2583543"/>
                  <a:gd name="connsiteY64" fmla="*/ 638628 h 2820808"/>
                  <a:gd name="connsiteX65" fmla="*/ 2002971 w 2583543"/>
                  <a:gd name="connsiteY65" fmla="*/ 609600 h 2820808"/>
                  <a:gd name="connsiteX66" fmla="*/ 1828800 w 2583543"/>
                  <a:gd name="connsiteY66" fmla="*/ 580571 h 2820808"/>
                  <a:gd name="connsiteX67" fmla="*/ 1770743 w 2583543"/>
                  <a:gd name="connsiteY67" fmla="*/ 566057 h 2820808"/>
                  <a:gd name="connsiteX68" fmla="*/ 1727200 w 2583543"/>
                  <a:gd name="connsiteY68" fmla="*/ 551542 h 2820808"/>
                  <a:gd name="connsiteX69" fmla="*/ 1582057 w 2583543"/>
                  <a:gd name="connsiteY69" fmla="*/ 537028 h 2820808"/>
                  <a:gd name="connsiteX70" fmla="*/ 1538514 w 2583543"/>
                  <a:gd name="connsiteY70" fmla="*/ 522514 h 2820808"/>
                  <a:gd name="connsiteX71" fmla="*/ 1494971 w 2583543"/>
                  <a:gd name="connsiteY71" fmla="*/ 493485 h 2820808"/>
                  <a:gd name="connsiteX72" fmla="*/ 1436914 w 2583543"/>
                  <a:gd name="connsiteY72" fmla="*/ 478971 h 2820808"/>
                  <a:gd name="connsiteX73" fmla="*/ 1393371 w 2583543"/>
                  <a:gd name="connsiteY73" fmla="*/ 449942 h 2820808"/>
                  <a:gd name="connsiteX74" fmla="*/ 1349828 w 2583543"/>
                  <a:gd name="connsiteY74" fmla="*/ 435428 h 2820808"/>
                  <a:gd name="connsiteX75" fmla="*/ 1306285 w 2583543"/>
                  <a:gd name="connsiteY75" fmla="*/ 391885 h 2820808"/>
                  <a:gd name="connsiteX76" fmla="*/ 1219200 w 2583543"/>
                  <a:gd name="connsiteY76" fmla="*/ 362857 h 2820808"/>
                  <a:gd name="connsiteX77" fmla="*/ 1175657 w 2583543"/>
                  <a:gd name="connsiteY77" fmla="*/ 348342 h 2820808"/>
                  <a:gd name="connsiteX78" fmla="*/ 1088571 w 2583543"/>
                  <a:gd name="connsiteY78" fmla="*/ 304800 h 2820808"/>
                  <a:gd name="connsiteX79" fmla="*/ 986971 w 2583543"/>
                  <a:gd name="connsiteY79" fmla="*/ 261257 h 2820808"/>
                  <a:gd name="connsiteX80" fmla="*/ 899885 w 2583543"/>
                  <a:gd name="connsiteY80" fmla="*/ 232228 h 2820808"/>
                  <a:gd name="connsiteX81" fmla="*/ 812800 w 2583543"/>
                  <a:gd name="connsiteY81" fmla="*/ 174171 h 2820808"/>
                  <a:gd name="connsiteX82" fmla="*/ 769257 w 2583543"/>
                  <a:gd name="connsiteY82" fmla="*/ 145142 h 2820808"/>
                  <a:gd name="connsiteX83" fmla="*/ 682171 w 2583543"/>
                  <a:gd name="connsiteY83" fmla="*/ 116114 h 2820808"/>
                  <a:gd name="connsiteX0" fmla="*/ 609600 w 2583543"/>
                  <a:gd name="connsiteY0" fmla="*/ 14514 h 2704694"/>
                  <a:gd name="connsiteX1" fmla="*/ 595085 w 2583543"/>
                  <a:gd name="connsiteY1" fmla="*/ 87086 h 2704694"/>
                  <a:gd name="connsiteX2" fmla="*/ 566057 w 2583543"/>
                  <a:gd name="connsiteY2" fmla="*/ 145143 h 2704694"/>
                  <a:gd name="connsiteX3" fmla="*/ 522514 w 2583543"/>
                  <a:gd name="connsiteY3" fmla="*/ 246743 h 2704694"/>
                  <a:gd name="connsiteX4" fmla="*/ 508000 w 2583543"/>
                  <a:gd name="connsiteY4" fmla="*/ 304800 h 2704694"/>
                  <a:gd name="connsiteX5" fmla="*/ 449943 w 2583543"/>
                  <a:gd name="connsiteY5" fmla="*/ 391886 h 2704694"/>
                  <a:gd name="connsiteX6" fmla="*/ 420914 w 2583543"/>
                  <a:gd name="connsiteY6" fmla="*/ 493486 h 2704694"/>
                  <a:gd name="connsiteX7" fmla="*/ 406400 w 2583543"/>
                  <a:gd name="connsiteY7" fmla="*/ 537028 h 2704694"/>
                  <a:gd name="connsiteX8" fmla="*/ 348343 w 2583543"/>
                  <a:gd name="connsiteY8" fmla="*/ 580571 h 2704694"/>
                  <a:gd name="connsiteX9" fmla="*/ 333828 w 2583543"/>
                  <a:gd name="connsiteY9" fmla="*/ 638628 h 2704694"/>
                  <a:gd name="connsiteX10" fmla="*/ 304800 w 2583543"/>
                  <a:gd name="connsiteY10" fmla="*/ 682171 h 2704694"/>
                  <a:gd name="connsiteX11" fmla="*/ 290285 w 2583543"/>
                  <a:gd name="connsiteY11" fmla="*/ 725714 h 2704694"/>
                  <a:gd name="connsiteX12" fmla="*/ 275771 w 2583543"/>
                  <a:gd name="connsiteY12" fmla="*/ 870857 h 2704694"/>
                  <a:gd name="connsiteX13" fmla="*/ 261257 w 2583543"/>
                  <a:gd name="connsiteY13" fmla="*/ 957943 h 2704694"/>
                  <a:gd name="connsiteX14" fmla="*/ 232228 w 2583543"/>
                  <a:gd name="connsiteY14" fmla="*/ 1291771 h 2704694"/>
                  <a:gd name="connsiteX15" fmla="*/ 217714 w 2583543"/>
                  <a:gd name="connsiteY15" fmla="*/ 1335314 h 2704694"/>
                  <a:gd name="connsiteX16" fmla="*/ 203200 w 2583543"/>
                  <a:gd name="connsiteY16" fmla="*/ 1451428 h 2704694"/>
                  <a:gd name="connsiteX17" fmla="*/ 188685 w 2583543"/>
                  <a:gd name="connsiteY17" fmla="*/ 1582057 h 2704694"/>
                  <a:gd name="connsiteX18" fmla="*/ 174171 w 2583543"/>
                  <a:gd name="connsiteY18" fmla="*/ 1640114 h 2704694"/>
                  <a:gd name="connsiteX19" fmla="*/ 130628 w 2583543"/>
                  <a:gd name="connsiteY19" fmla="*/ 1814286 h 2704694"/>
                  <a:gd name="connsiteX20" fmla="*/ 101600 w 2583543"/>
                  <a:gd name="connsiteY20" fmla="*/ 1857828 h 2704694"/>
                  <a:gd name="connsiteX21" fmla="*/ 87085 w 2583543"/>
                  <a:gd name="connsiteY21" fmla="*/ 1901371 h 2704694"/>
                  <a:gd name="connsiteX22" fmla="*/ 58057 w 2583543"/>
                  <a:gd name="connsiteY22" fmla="*/ 1944914 h 2704694"/>
                  <a:gd name="connsiteX23" fmla="*/ 43543 w 2583543"/>
                  <a:gd name="connsiteY23" fmla="*/ 1988457 h 2704694"/>
                  <a:gd name="connsiteX24" fmla="*/ 0 w 2583543"/>
                  <a:gd name="connsiteY24" fmla="*/ 2032000 h 2704694"/>
                  <a:gd name="connsiteX25" fmla="*/ 14514 w 2583543"/>
                  <a:gd name="connsiteY25" fmla="*/ 2075543 h 2704694"/>
                  <a:gd name="connsiteX26" fmla="*/ 101600 w 2583543"/>
                  <a:gd name="connsiteY26" fmla="*/ 2104571 h 2704694"/>
                  <a:gd name="connsiteX27" fmla="*/ 188685 w 2583543"/>
                  <a:gd name="connsiteY27" fmla="*/ 2133600 h 2704694"/>
                  <a:gd name="connsiteX28" fmla="*/ 362857 w 2583543"/>
                  <a:gd name="connsiteY28" fmla="*/ 2162628 h 2704694"/>
                  <a:gd name="connsiteX29" fmla="*/ 493485 w 2583543"/>
                  <a:gd name="connsiteY29" fmla="*/ 2191657 h 2704694"/>
                  <a:gd name="connsiteX30" fmla="*/ 580571 w 2583543"/>
                  <a:gd name="connsiteY30" fmla="*/ 2220686 h 2704694"/>
                  <a:gd name="connsiteX31" fmla="*/ 667657 w 2583543"/>
                  <a:gd name="connsiteY31" fmla="*/ 2249714 h 2704694"/>
                  <a:gd name="connsiteX32" fmla="*/ 711200 w 2583543"/>
                  <a:gd name="connsiteY32" fmla="*/ 2264228 h 2704694"/>
                  <a:gd name="connsiteX33" fmla="*/ 798285 w 2583543"/>
                  <a:gd name="connsiteY33" fmla="*/ 2322286 h 2704694"/>
                  <a:gd name="connsiteX34" fmla="*/ 885371 w 2583543"/>
                  <a:gd name="connsiteY34" fmla="*/ 2365828 h 2704694"/>
                  <a:gd name="connsiteX35" fmla="*/ 914400 w 2583543"/>
                  <a:gd name="connsiteY35" fmla="*/ 2409371 h 2704694"/>
                  <a:gd name="connsiteX36" fmla="*/ 957943 w 2583543"/>
                  <a:gd name="connsiteY36" fmla="*/ 2423886 h 2704694"/>
                  <a:gd name="connsiteX37" fmla="*/ 1016000 w 2583543"/>
                  <a:gd name="connsiteY37" fmla="*/ 2467428 h 2704694"/>
                  <a:gd name="connsiteX38" fmla="*/ 1030514 w 2583543"/>
                  <a:gd name="connsiteY38" fmla="*/ 2510971 h 2704694"/>
                  <a:gd name="connsiteX39" fmla="*/ 1103085 w 2583543"/>
                  <a:gd name="connsiteY39" fmla="*/ 2525486 h 2704694"/>
                  <a:gd name="connsiteX40" fmla="*/ 1161143 w 2583543"/>
                  <a:gd name="connsiteY40" fmla="*/ 2540000 h 2704694"/>
                  <a:gd name="connsiteX41" fmla="*/ 1248228 w 2583543"/>
                  <a:gd name="connsiteY41" fmla="*/ 2612571 h 2704694"/>
                  <a:gd name="connsiteX42" fmla="*/ 1378857 w 2583543"/>
                  <a:gd name="connsiteY42" fmla="*/ 2641600 h 2704694"/>
                  <a:gd name="connsiteX43" fmla="*/ 1436914 w 2583543"/>
                  <a:gd name="connsiteY43" fmla="*/ 2670628 h 2704694"/>
                  <a:gd name="connsiteX44" fmla="*/ 1596571 w 2583543"/>
                  <a:gd name="connsiteY44" fmla="*/ 2699657 h 2704694"/>
                  <a:gd name="connsiteX45" fmla="*/ 2075543 w 2583543"/>
                  <a:gd name="connsiteY45" fmla="*/ 2685143 h 2704694"/>
                  <a:gd name="connsiteX46" fmla="*/ 2090057 w 2583543"/>
                  <a:gd name="connsiteY46" fmla="*/ 2583543 h 2704694"/>
                  <a:gd name="connsiteX47" fmla="*/ 2148114 w 2583543"/>
                  <a:gd name="connsiteY47" fmla="*/ 2351314 h 2704694"/>
                  <a:gd name="connsiteX48" fmla="*/ 2162628 w 2583543"/>
                  <a:gd name="connsiteY48" fmla="*/ 2293257 h 2704694"/>
                  <a:gd name="connsiteX49" fmla="*/ 2206171 w 2583543"/>
                  <a:gd name="connsiteY49" fmla="*/ 2264228 h 2704694"/>
                  <a:gd name="connsiteX50" fmla="*/ 2235200 w 2583543"/>
                  <a:gd name="connsiteY50" fmla="*/ 2177143 h 2704694"/>
                  <a:gd name="connsiteX51" fmla="*/ 2264228 w 2583543"/>
                  <a:gd name="connsiteY51" fmla="*/ 2061028 h 2704694"/>
                  <a:gd name="connsiteX52" fmla="*/ 2293257 w 2583543"/>
                  <a:gd name="connsiteY52" fmla="*/ 1973943 h 2704694"/>
                  <a:gd name="connsiteX53" fmla="*/ 2278743 w 2583543"/>
                  <a:gd name="connsiteY53" fmla="*/ 1349828 h 2704694"/>
                  <a:gd name="connsiteX54" fmla="*/ 2278743 w 2583543"/>
                  <a:gd name="connsiteY54" fmla="*/ 1001486 h 2704694"/>
                  <a:gd name="connsiteX55" fmla="*/ 2293257 w 2583543"/>
                  <a:gd name="connsiteY55" fmla="*/ 957943 h 2704694"/>
                  <a:gd name="connsiteX56" fmla="*/ 2336800 w 2583543"/>
                  <a:gd name="connsiteY56" fmla="*/ 928914 h 2704694"/>
                  <a:gd name="connsiteX57" fmla="*/ 2365828 w 2583543"/>
                  <a:gd name="connsiteY57" fmla="*/ 885371 h 2704694"/>
                  <a:gd name="connsiteX58" fmla="*/ 2438400 w 2583543"/>
                  <a:gd name="connsiteY58" fmla="*/ 798286 h 2704694"/>
                  <a:gd name="connsiteX59" fmla="*/ 2510971 w 2583543"/>
                  <a:gd name="connsiteY59" fmla="*/ 667657 h 2704694"/>
                  <a:gd name="connsiteX60" fmla="*/ 2540000 w 2583543"/>
                  <a:gd name="connsiteY60" fmla="*/ 624114 h 2704694"/>
                  <a:gd name="connsiteX61" fmla="*/ 2583543 w 2583543"/>
                  <a:gd name="connsiteY61" fmla="*/ 595086 h 2704694"/>
                  <a:gd name="connsiteX62" fmla="*/ 2351314 w 2583543"/>
                  <a:gd name="connsiteY62" fmla="*/ 551543 h 2704694"/>
                  <a:gd name="connsiteX63" fmla="*/ 2264228 w 2583543"/>
                  <a:gd name="connsiteY63" fmla="*/ 522514 h 2704694"/>
                  <a:gd name="connsiteX64" fmla="*/ 2002971 w 2583543"/>
                  <a:gd name="connsiteY64" fmla="*/ 493486 h 2704694"/>
                  <a:gd name="connsiteX65" fmla="*/ 1828800 w 2583543"/>
                  <a:gd name="connsiteY65" fmla="*/ 464457 h 2704694"/>
                  <a:gd name="connsiteX66" fmla="*/ 1770743 w 2583543"/>
                  <a:gd name="connsiteY66" fmla="*/ 449943 h 2704694"/>
                  <a:gd name="connsiteX67" fmla="*/ 1727200 w 2583543"/>
                  <a:gd name="connsiteY67" fmla="*/ 435428 h 2704694"/>
                  <a:gd name="connsiteX68" fmla="*/ 1582057 w 2583543"/>
                  <a:gd name="connsiteY68" fmla="*/ 420914 h 2704694"/>
                  <a:gd name="connsiteX69" fmla="*/ 1538514 w 2583543"/>
                  <a:gd name="connsiteY69" fmla="*/ 406400 h 2704694"/>
                  <a:gd name="connsiteX70" fmla="*/ 1494971 w 2583543"/>
                  <a:gd name="connsiteY70" fmla="*/ 377371 h 2704694"/>
                  <a:gd name="connsiteX71" fmla="*/ 1436914 w 2583543"/>
                  <a:gd name="connsiteY71" fmla="*/ 362857 h 2704694"/>
                  <a:gd name="connsiteX72" fmla="*/ 1393371 w 2583543"/>
                  <a:gd name="connsiteY72" fmla="*/ 333828 h 2704694"/>
                  <a:gd name="connsiteX73" fmla="*/ 1349828 w 2583543"/>
                  <a:gd name="connsiteY73" fmla="*/ 319314 h 2704694"/>
                  <a:gd name="connsiteX74" fmla="*/ 1306285 w 2583543"/>
                  <a:gd name="connsiteY74" fmla="*/ 275771 h 2704694"/>
                  <a:gd name="connsiteX75" fmla="*/ 1219200 w 2583543"/>
                  <a:gd name="connsiteY75" fmla="*/ 246743 h 2704694"/>
                  <a:gd name="connsiteX76" fmla="*/ 1175657 w 2583543"/>
                  <a:gd name="connsiteY76" fmla="*/ 232228 h 2704694"/>
                  <a:gd name="connsiteX77" fmla="*/ 1088571 w 2583543"/>
                  <a:gd name="connsiteY77" fmla="*/ 188686 h 2704694"/>
                  <a:gd name="connsiteX78" fmla="*/ 986971 w 2583543"/>
                  <a:gd name="connsiteY78" fmla="*/ 145143 h 2704694"/>
                  <a:gd name="connsiteX79" fmla="*/ 899885 w 2583543"/>
                  <a:gd name="connsiteY79" fmla="*/ 116114 h 2704694"/>
                  <a:gd name="connsiteX80" fmla="*/ 812800 w 2583543"/>
                  <a:gd name="connsiteY80" fmla="*/ 58057 h 2704694"/>
                  <a:gd name="connsiteX81" fmla="*/ 769257 w 2583543"/>
                  <a:gd name="connsiteY81" fmla="*/ 29028 h 2704694"/>
                  <a:gd name="connsiteX82" fmla="*/ 682171 w 2583543"/>
                  <a:gd name="connsiteY82" fmla="*/ 0 h 27046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304800 w 2583543"/>
                  <a:gd name="connsiteY10" fmla="*/ 745671 h 2768194"/>
                  <a:gd name="connsiteX11" fmla="*/ 290285 w 2583543"/>
                  <a:gd name="connsiteY11" fmla="*/ 789214 h 2768194"/>
                  <a:gd name="connsiteX12" fmla="*/ 275771 w 2583543"/>
                  <a:gd name="connsiteY12" fmla="*/ 934357 h 2768194"/>
                  <a:gd name="connsiteX13" fmla="*/ 261257 w 2583543"/>
                  <a:gd name="connsiteY13" fmla="*/ 1021443 h 2768194"/>
                  <a:gd name="connsiteX14" fmla="*/ 232228 w 2583543"/>
                  <a:gd name="connsiteY14" fmla="*/ 1355271 h 2768194"/>
                  <a:gd name="connsiteX15" fmla="*/ 217714 w 2583543"/>
                  <a:gd name="connsiteY15" fmla="*/ 1398814 h 2768194"/>
                  <a:gd name="connsiteX16" fmla="*/ 203200 w 2583543"/>
                  <a:gd name="connsiteY16" fmla="*/ 1514928 h 2768194"/>
                  <a:gd name="connsiteX17" fmla="*/ 188685 w 2583543"/>
                  <a:gd name="connsiteY17" fmla="*/ 1645557 h 2768194"/>
                  <a:gd name="connsiteX18" fmla="*/ 174171 w 2583543"/>
                  <a:gd name="connsiteY18" fmla="*/ 1703614 h 2768194"/>
                  <a:gd name="connsiteX19" fmla="*/ 130628 w 2583543"/>
                  <a:gd name="connsiteY19" fmla="*/ 1877786 h 2768194"/>
                  <a:gd name="connsiteX20" fmla="*/ 101600 w 2583543"/>
                  <a:gd name="connsiteY20" fmla="*/ 1921328 h 2768194"/>
                  <a:gd name="connsiteX21" fmla="*/ 87085 w 2583543"/>
                  <a:gd name="connsiteY21" fmla="*/ 1964871 h 2768194"/>
                  <a:gd name="connsiteX22" fmla="*/ 58057 w 2583543"/>
                  <a:gd name="connsiteY22" fmla="*/ 2008414 h 2768194"/>
                  <a:gd name="connsiteX23" fmla="*/ 43543 w 2583543"/>
                  <a:gd name="connsiteY23" fmla="*/ 2051957 h 2768194"/>
                  <a:gd name="connsiteX24" fmla="*/ 0 w 2583543"/>
                  <a:gd name="connsiteY24" fmla="*/ 2095500 h 2768194"/>
                  <a:gd name="connsiteX25" fmla="*/ 14514 w 2583543"/>
                  <a:gd name="connsiteY25" fmla="*/ 2139043 h 2768194"/>
                  <a:gd name="connsiteX26" fmla="*/ 101600 w 2583543"/>
                  <a:gd name="connsiteY26" fmla="*/ 2168071 h 2768194"/>
                  <a:gd name="connsiteX27" fmla="*/ 188685 w 2583543"/>
                  <a:gd name="connsiteY27" fmla="*/ 2197100 h 2768194"/>
                  <a:gd name="connsiteX28" fmla="*/ 362857 w 2583543"/>
                  <a:gd name="connsiteY28" fmla="*/ 2226128 h 2768194"/>
                  <a:gd name="connsiteX29" fmla="*/ 493485 w 2583543"/>
                  <a:gd name="connsiteY29" fmla="*/ 2255157 h 2768194"/>
                  <a:gd name="connsiteX30" fmla="*/ 580571 w 2583543"/>
                  <a:gd name="connsiteY30" fmla="*/ 2284186 h 2768194"/>
                  <a:gd name="connsiteX31" fmla="*/ 667657 w 2583543"/>
                  <a:gd name="connsiteY31" fmla="*/ 2313214 h 2768194"/>
                  <a:gd name="connsiteX32" fmla="*/ 711200 w 2583543"/>
                  <a:gd name="connsiteY32" fmla="*/ 2327728 h 2768194"/>
                  <a:gd name="connsiteX33" fmla="*/ 798285 w 2583543"/>
                  <a:gd name="connsiteY33" fmla="*/ 2385786 h 2768194"/>
                  <a:gd name="connsiteX34" fmla="*/ 885371 w 2583543"/>
                  <a:gd name="connsiteY34" fmla="*/ 2429328 h 2768194"/>
                  <a:gd name="connsiteX35" fmla="*/ 914400 w 2583543"/>
                  <a:gd name="connsiteY35" fmla="*/ 2472871 h 2768194"/>
                  <a:gd name="connsiteX36" fmla="*/ 957943 w 2583543"/>
                  <a:gd name="connsiteY36" fmla="*/ 2487386 h 2768194"/>
                  <a:gd name="connsiteX37" fmla="*/ 1016000 w 2583543"/>
                  <a:gd name="connsiteY37" fmla="*/ 2530928 h 2768194"/>
                  <a:gd name="connsiteX38" fmla="*/ 1030514 w 2583543"/>
                  <a:gd name="connsiteY38" fmla="*/ 2574471 h 2768194"/>
                  <a:gd name="connsiteX39" fmla="*/ 1103085 w 2583543"/>
                  <a:gd name="connsiteY39" fmla="*/ 2588986 h 2768194"/>
                  <a:gd name="connsiteX40" fmla="*/ 1161143 w 2583543"/>
                  <a:gd name="connsiteY40" fmla="*/ 2603500 h 2768194"/>
                  <a:gd name="connsiteX41" fmla="*/ 1248228 w 2583543"/>
                  <a:gd name="connsiteY41" fmla="*/ 2676071 h 2768194"/>
                  <a:gd name="connsiteX42" fmla="*/ 1378857 w 2583543"/>
                  <a:gd name="connsiteY42" fmla="*/ 2705100 h 2768194"/>
                  <a:gd name="connsiteX43" fmla="*/ 1436914 w 2583543"/>
                  <a:gd name="connsiteY43" fmla="*/ 2734128 h 2768194"/>
                  <a:gd name="connsiteX44" fmla="*/ 1596571 w 2583543"/>
                  <a:gd name="connsiteY44" fmla="*/ 2763157 h 2768194"/>
                  <a:gd name="connsiteX45" fmla="*/ 2075543 w 2583543"/>
                  <a:gd name="connsiteY45" fmla="*/ 2748643 h 2768194"/>
                  <a:gd name="connsiteX46" fmla="*/ 2090057 w 2583543"/>
                  <a:gd name="connsiteY46" fmla="*/ 2647043 h 2768194"/>
                  <a:gd name="connsiteX47" fmla="*/ 2148114 w 2583543"/>
                  <a:gd name="connsiteY47" fmla="*/ 2414814 h 2768194"/>
                  <a:gd name="connsiteX48" fmla="*/ 2162628 w 2583543"/>
                  <a:gd name="connsiteY48" fmla="*/ 2356757 h 2768194"/>
                  <a:gd name="connsiteX49" fmla="*/ 2206171 w 2583543"/>
                  <a:gd name="connsiteY49" fmla="*/ 2327728 h 2768194"/>
                  <a:gd name="connsiteX50" fmla="*/ 2235200 w 2583543"/>
                  <a:gd name="connsiteY50" fmla="*/ 2240643 h 2768194"/>
                  <a:gd name="connsiteX51" fmla="*/ 2264228 w 2583543"/>
                  <a:gd name="connsiteY51" fmla="*/ 2124528 h 2768194"/>
                  <a:gd name="connsiteX52" fmla="*/ 2293257 w 2583543"/>
                  <a:gd name="connsiteY52" fmla="*/ 2037443 h 2768194"/>
                  <a:gd name="connsiteX53" fmla="*/ 2278743 w 2583543"/>
                  <a:gd name="connsiteY53" fmla="*/ 1413328 h 2768194"/>
                  <a:gd name="connsiteX54" fmla="*/ 2278743 w 2583543"/>
                  <a:gd name="connsiteY54" fmla="*/ 1064986 h 2768194"/>
                  <a:gd name="connsiteX55" fmla="*/ 2293257 w 2583543"/>
                  <a:gd name="connsiteY55" fmla="*/ 1021443 h 2768194"/>
                  <a:gd name="connsiteX56" fmla="*/ 2336800 w 2583543"/>
                  <a:gd name="connsiteY56" fmla="*/ 992414 h 2768194"/>
                  <a:gd name="connsiteX57" fmla="*/ 2365828 w 2583543"/>
                  <a:gd name="connsiteY57" fmla="*/ 948871 h 2768194"/>
                  <a:gd name="connsiteX58" fmla="*/ 2438400 w 2583543"/>
                  <a:gd name="connsiteY58" fmla="*/ 861786 h 2768194"/>
                  <a:gd name="connsiteX59" fmla="*/ 2510971 w 2583543"/>
                  <a:gd name="connsiteY59" fmla="*/ 731157 h 2768194"/>
                  <a:gd name="connsiteX60" fmla="*/ 2540000 w 2583543"/>
                  <a:gd name="connsiteY60" fmla="*/ 687614 h 2768194"/>
                  <a:gd name="connsiteX61" fmla="*/ 2583543 w 2583543"/>
                  <a:gd name="connsiteY61" fmla="*/ 658586 h 2768194"/>
                  <a:gd name="connsiteX62" fmla="*/ 2351314 w 2583543"/>
                  <a:gd name="connsiteY62" fmla="*/ 615043 h 2768194"/>
                  <a:gd name="connsiteX63" fmla="*/ 2264228 w 2583543"/>
                  <a:gd name="connsiteY63" fmla="*/ 586014 h 2768194"/>
                  <a:gd name="connsiteX64" fmla="*/ 2002971 w 2583543"/>
                  <a:gd name="connsiteY64" fmla="*/ 556986 h 2768194"/>
                  <a:gd name="connsiteX65" fmla="*/ 1828800 w 2583543"/>
                  <a:gd name="connsiteY65" fmla="*/ 527957 h 2768194"/>
                  <a:gd name="connsiteX66" fmla="*/ 1770743 w 2583543"/>
                  <a:gd name="connsiteY66" fmla="*/ 513443 h 2768194"/>
                  <a:gd name="connsiteX67" fmla="*/ 1727200 w 2583543"/>
                  <a:gd name="connsiteY67" fmla="*/ 498928 h 2768194"/>
                  <a:gd name="connsiteX68" fmla="*/ 1582057 w 2583543"/>
                  <a:gd name="connsiteY68" fmla="*/ 484414 h 2768194"/>
                  <a:gd name="connsiteX69" fmla="*/ 1538514 w 2583543"/>
                  <a:gd name="connsiteY69" fmla="*/ 469900 h 2768194"/>
                  <a:gd name="connsiteX70" fmla="*/ 1494971 w 2583543"/>
                  <a:gd name="connsiteY70" fmla="*/ 440871 h 2768194"/>
                  <a:gd name="connsiteX71" fmla="*/ 1436914 w 2583543"/>
                  <a:gd name="connsiteY71" fmla="*/ 426357 h 2768194"/>
                  <a:gd name="connsiteX72" fmla="*/ 1393371 w 2583543"/>
                  <a:gd name="connsiteY72" fmla="*/ 397328 h 2768194"/>
                  <a:gd name="connsiteX73" fmla="*/ 1349828 w 2583543"/>
                  <a:gd name="connsiteY73" fmla="*/ 382814 h 2768194"/>
                  <a:gd name="connsiteX74" fmla="*/ 1306285 w 2583543"/>
                  <a:gd name="connsiteY74" fmla="*/ 339271 h 2768194"/>
                  <a:gd name="connsiteX75" fmla="*/ 1219200 w 2583543"/>
                  <a:gd name="connsiteY75" fmla="*/ 310243 h 2768194"/>
                  <a:gd name="connsiteX76" fmla="*/ 1175657 w 2583543"/>
                  <a:gd name="connsiteY76" fmla="*/ 295728 h 2768194"/>
                  <a:gd name="connsiteX77" fmla="*/ 1088571 w 2583543"/>
                  <a:gd name="connsiteY77" fmla="*/ 252186 h 2768194"/>
                  <a:gd name="connsiteX78" fmla="*/ 986971 w 2583543"/>
                  <a:gd name="connsiteY78" fmla="*/ 208643 h 2768194"/>
                  <a:gd name="connsiteX79" fmla="*/ 899885 w 2583543"/>
                  <a:gd name="connsiteY79" fmla="*/ 179614 h 2768194"/>
                  <a:gd name="connsiteX80" fmla="*/ 812800 w 2583543"/>
                  <a:gd name="connsiteY80" fmla="*/ 121557 h 2768194"/>
                  <a:gd name="connsiteX81" fmla="*/ 769257 w 2583543"/>
                  <a:gd name="connsiteY81" fmla="*/ 92528 h 2768194"/>
                  <a:gd name="connsiteX82" fmla="*/ 659946 w 2583543"/>
                  <a:gd name="connsiteY82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304800 w 2583543"/>
                  <a:gd name="connsiteY10" fmla="*/ 745671 h 2768194"/>
                  <a:gd name="connsiteX11" fmla="*/ 290285 w 2583543"/>
                  <a:gd name="connsiteY11" fmla="*/ 789214 h 2768194"/>
                  <a:gd name="connsiteX12" fmla="*/ 275771 w 2583543"/>
                  <a:gd name="connsiteY12" fmla="*/ 934357 h 2768194"/>
                  <a:gd name="connsiteX13" fmla="*/ 261257 w 2583543"/>
                  <a:gd name="connsiteY13" fmla="*/ 1021443 h 2768194"/>
                  <a:gd name="connsiteX14" fmla="*/ 232228 w 2583543"/>
                  <a:gd name="connsiteY14" fmla="*/ 1355271 h 2768194"/>
                  <a:gd name="connsiteX15" fmla="*/ 217714 w 2583543"/>
                  <a:gd name="connsiteY15" fmla="*/ 1398814 h 2768194"/>
                  <a:gd name="connsiteX16" fmla="*/ 203200 w 2583543"/>
                  <a:gd name="connsiteY16" fmla="*/ 1514928 h 2768194"/>
                  <a:gd name="connsiteX17" fmla="*/ 188685 w 2583543"/>
                  <a:gd name="connsiteY17" fmla="*/ 1645557 h 2768194"/>
                  <a:gd name="connsiteX18" fmla="*/ 174171 w 2583543"/>
                  <a:gd name="connsiteY18" fmla="*/ 1703614 h 2768194"/>
                  <a:gd name="connsiteX19" fmla="*/ 130628 w 2583543"/>
                  <a:gd name="connsiteY19" fmla="*/ 1877786 h 2768194"/>
                  <a:gd name="connsiteX20" fmla="*/ 101600 w 2583543"/>
                  <a:gd name="connsiteY20" fmla="*/ 1921328 h 2768194"/>
                  <a:gd name="connsiteX21" fmla="*/ 87085 w 2583543"/>
                  <a:gd name="connsiteY21" fmla="*/ 1964871 h 2768194"/>
                  <a:gd name="connsiteX22" fmla="*/ 58057 w 2583543"/>
                  <a:gd name="connsiteY22" fmla="*/ 2008414 h 2768194"/>
                  <a:gd name="connsiteX23" fmla="*/ 43543 w 2583543"/>
                  <a:gd name="connsiteY23" fmla="*/ 2051957 h 2768194"/>
                  <a:gd name="connsiteX24" fmla="*/ 0 w 2583543"/>
                  <a:gd name="connsiteY24" fmla="*/ 2095500 h 2768194"/>
                  <a:gd name="connsiteX25" fmla="*/ 14514 w 2583543"/>
                  <a:gd name="connsiteY25" fmla="*/ 2139043 h 2768194"/>
                  <a:gd name="connsiteX26" fmla="*/ 101600 w 2583543"/>
                  <a:gd name="connsiteY26" fmla="*/ 2168071 h 2768194"/>
                  <a:gd name="connsiteX27" fmla="*/ 188685 w 2583543"/>
                  <a:gd name="connsiteY27" fmla="*/ 2197100 h 2768194"/>
                  <a:gd name="connsiteX28" fmla="*/ 362857 w 2583543"/>
                  <a:gd name="connsiteY28" fmla="*/ 2226128 h 2768194"/>
                  <a:gd name="connsiteX29" fmla="*/ 493485 w 2583543"/>
                  <a:gd name="connsiteY29" fmla="*/ 2255157 h 2768194"/>
                  <a:gd name="connsiteX30" fmla="*/ 580571 w 2583543"/>
                  <a:gd name="connsiteY30" fmla="*/ 2284186 h 2768194"/>
                  <a:gd name="connsiteX31" fmla="*/ 667657 w 2583543"/>
                  <a:gd name="connsiteY31" fmla="*/ 2313214 h 2768194"/>
                  <a:gd name="connsiteX32" fmla="*/ 711200 w 2583543"/>
                  <a:gd name="connsiteY32" fmla="*/ 2327728 h 2768194"/>
                  <a:gd name="connsiteX33" fmla="*/ 798285 w 2583543"/>
                  <a:gd name="connsiteY33" fmla="*/ 2385786 h 2768194"/>
                  <a:gd name="connsiteX34" fmla="*/ 885371 w 2583543"/>
                  <a:gd name="connsiteY34" fmla="*/ 2429328 h 2768194"/>
                  <a:gd name="connsiteX35" fmla="*/ 914400 w 2583543"/>
                  <a:gd name="connsiteY35" fmla="*/ 2472871 h 2768194"/>
                  <a:gd name="connsiteX36" fmla="*/ 957943 w 2583543"/>
                  <a:gd name="connsiteY36" fmla="*/ 2487386 h 2768194"/>
                  <a:gd name="connsiteX37" fmla="*/ 1016000 w 2583543"/>
                  <a:gd name="connsiteY37" fmla="*/ 2530928 h 2768194"/>
                  <a:gd name="connsiteX38" fmla="*/ 1030514 w 2583543"/>
                  <a:gd name="connsiteY38" fmla="*/ 2574471 h 2768194"/>
                  <a:gd name="connsiteX39" fmla="*/ 1103085 w 2583543"/>
                  <a:gd name="connsiteY39" fmla="*/ 2588986 h 2768194"/>
                  <a:gd name="connsiteX40" fmla="*/ 1161143 w 2583543"/>
                  <a:gd name="connsiteY40" fmla="*/ 2603500 h 2768194"/>
                  <a:gd name="connsiteX41" fmla="*/ 1248228 w 2583543"/>
                  <a:gd name="connsiteY41" fmla="*/ 2676071 h 2768194"/>
                  <a:gd name="connsiteX42" fmla="*/ 1378857 w 2583543"/>
                  <a:gd name="connsiteY42" fmla="*/ 2705100 h 2768194"/>
                  <a:gd name="connsiteX43" fmla="*/ 1436914 w 2583543"/>
                  <a:gd name="connsiteY43" fmla="*/ 2734128 h 2768194"/>
                  <a:gd name="connsiteX44" fmla="*/ 1596571 w 2583543"/>
                  <a:gd name="connsiteY44" fmla="*/ 2763157 h 2768194"/>
                  <a:gd name="connsiteX45" fmla="*/ 2075543 w 2583543"/>
                  <a:gd name="connsiteY45" fmla="*/ 2748643 h 2768194"/>
                  <a:gd name="connsiteX46" fmla="*/ 2090057 w 2583543"/>
                  <a:gd name="connsiteY46" fmla="*/ 2647043 h 2768194"/>
                  <a:gd name="connsiteX47" fmla="*/ 2148114 w 2583543"/>
                  <a:gd name="connsiteY47" fmla="*/ 2414814 h 2768194"/>
                  <a:gd name="connsiteX48" fmla="*/ 2162628 w 2583543"/>
                  <a:gd name="connsiteY48" fmla="*/ 2356757 h 2768194"/>
                  <a:gd name="connsiteX49" fmla="*/ 2235200 w 2583543"/>
                  <a:gd name="connsiteY49" fmla="*/ 2240643 h 2768194"/>
                  <a:gd name="connsiteX50" fmla="*/ 2264228 w 2583543"/>
                  <a:gd name="connsiteY50" fmla="*/ 2124528 h 2768194"/>
                  <a:gd name="connsiteX51" fmla="*/ 2293257 w 2583543"/>
                  <a:gd name="connsiteY51" fmla="*/ 2037443 h 2768194"/>
                  <a:gd name="connsiteX52" fmla="*/ 2278743 w 2583543"/>
                  <a:gd name="connsiteY52" fmla="*/ 1413328 h 2768194"/>
                  <a:gd name="connsiteX53" fmla="*/ 2278743 w 2583543"/>
                  <a:gd name="connsiteY53" fmla="*/ 1064986 h 2768194"/>
                  <a:gd name="connsiteX54" fmla="*/ 2293257 w 2583543"/>
                  <a:gd name="connsiteY54" fmla="*/ 1021443 h 2768194"/>
                  <a:gd name="connsiteX55" fmla="*/ 2336800 w 2583543"/>
                  <a:gd name="connsiteY55" fmla="*/ 992414 h 2768194"/>
                  <a:gd name="connsiteX56" fmla="*/ 2365828 w 2583543"/>
                  <a:gd name="connsiteY56" fmla="*/ 948871 h 2768194"/>
                  <a:gd name="connsiteX57" fmla="*/ 2438400 w 2583543"/>
                  <a:gd name="connsiteY57" fmla="*/ 861786 h 2768194"/>
                  <a:gd name="connsiteX58" fmla="*/ 2510971 w 2583543"/>
                  <a:gd name="connsiteY58" fmla="*/ 731157 h 2768194"/>
                  <a:gd name="connsiteX59" fmla="*/ 2540000 w 2583543"/>
                  <a:gd name="connsiteY59" fmla="*/ 687614 h 2768194"/>
                  <a:gd name="connsiteX60" fmla="*/ 2583543 w 2583543"/>
                  <a:gd name="connsiteY60" fmla="*/ 658586 h 2768194"/>
                  <a:gd name="connsiteX61" fmla="*/ 2351314 w 2583543"/>
                  <a:gd name="connsiteY61" fmla="*/ 615043 h 2768194"/>
                  <a:gd name="connsiteX62" fmla="*/ 2264228 w 2583543"/>
                  <a:gd name="connsiteY62" fmla="*/ 586014 h 2768194"/>
                  <a:gd name="connsiteX63" fmla="*/ 2002971 w 2583543"/>
                  <a:gd name="connsiteY63" fmla="*/ 556986 h 2768194"/>
                  <a:gd name="connsiteX64" fmla="*/ 1828800 w 2583543"/>
                  <a:gd name="connsiteY64" fmla="*/ 527957 h 2768194"/>
                  <a:gd name="connsiteX65" fmla="*/ 1770743 w 2583543"/>
                  <a:gd name="connsiteY65" fmla="*/ 513443 h 2768194"/>
                  <a:gd name="connsiteX66" fmla="*/ 1727200 w 2583543"/>
                  <a:gd name="connsiteY66" fmla="*/ 498928 h 2768194"/>
                  <a:gd name="connsiteX67" fmla="*/ 1582057 w 2583543"/>
                  <a:gd name="connsiteY67" fmla="*/ 484414 h 2768194"/>
                  <a:gd name="connsiteX68" fmla="*/ 1538514 w 2583543"/>
                  <a:gd name="connsiteY68" fmla="*/ 469900 h 2768194"/>
                  <a:gd name="connsiteX69" fmla="*/ 1494971 w 2583543"/>
                  <a:gd name="connsiteY69" fmla="*/ 440871 h 2768194"/>
                  <a:gd name="connsiteX70" fmla="*/ 1436914 w 2583543"/>
                  <a:gd name="connsiteY70" fmla="*/ 426357 h 2768194"/>
                  <a:gd name="connsiteX71" fmla="*/ 1393371 w 2583543"/>
                  <a:gd name="connsiteY71" fmla="*/ 397328 h 2768194"/>
                  <a:gd name="connsiteX72" fmla="*/ 1349828 w 2583543"/>
                  <a:gd name="connsiteY72" fmla="*/ 382814 h 2768194"/>
                  <a:gd name="connsiteX73" fmla="*/ 1306285 w 2583543"/>
                  <a:gd name="connsiteY73" fmla="*/ 339271 h 2768194"/>
                  <a:gd name="connsiteX74" fmla="*/ 1219200 w 2583543"/>
                  <a:gd name="connsiteY74" fmla="*/ 310243 h 2768194"/>
                  <a:gd name="connsiteX75" fmla="*/ 1175657 w 2583543"/>
                  <a:gd name="connsiteY75" fmla="*/ 295728 h 2768194"/>
                  <a:gd name="connsiteX76" fmla="*/ 1088571 w 2583543"/>
                  <a:gd name="connsiteY76" fmla="*/ 252186 h 2768194"/>
                  <a:gd name="connsiteX77" fmla="*/ 986971 w 2583543"/>
                  <a:gd name="connsiteY77" fmla="*/ 208643 h 2768194"/>
                  <a:gd name="connsiteX78" fmla="*/ 899885 w 2583543"/>
                  <a:gd name="connsiteY78" fmla="*/ 179614 h 2768194"/>
                  <a:gd name="connsiteX79" fmla="*/ 812800 w 2583543"/>
                  <a:gd name="connsiteY79" fmla="*/ 121557 h 2768194"/>
                  <a:gd name="connsiteX80" fmla="*/ 769257 w 2583543"/>
                  <a:gd name="connsiteY80" fmla="*/ 92528 h 2768194"/>
                  <a:gd name="connsiteX81" fmla="*/ 659946 w 2583543"/>
                  <a:gd name="connsiteY81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304800 w 2583543"/>
                  <a:gd name="connsiteY10" fmla="*/ 745671 h 2768194"/>
                  <a:gd name="connsiteX11" fmla="*/ 290285 w 2583543"/>
                  <a:gd name="connsiteY11" fmla="*/ 789214 h 2768194"/>
                  <a:gd name="connsiteX12" fmla="*/ 275771 w 2583543"/>
                  <a:gd name="connsiteY12" fmla="*/ 934357 h 2768194"/>
                  <a:gd name="connsiteX13" fmla="*/ 261257 w 2583543"/>
                  <a:gd name="connsiteY13" fmla="*/ 1021443 h 2768194"/>
                  <a:gd name="connsiteX14" fmla="*/ 232228 w 2583543"/>
                  <a:gd name="connsiteY14" fmla="*/ 1355271 h 2768194"/>
                  <a:gd name="connsiteX15" fmla="*/ 203200 w 2583543"/>
                  <a:gd name="connsiteY15" fmla="*/ 1514928 h 2768194"/>
                  <a:gd name="connsiteX16" fmla="*/ 188685 w 2583543"/>
                  <a:gd name="connsiteY16" fmla="*/ 1645557 h 2768194"/>
                  <a:gd name="connsiteX17" fmla="*/ 174171 w 2583543"/>
                  <a:gd name="connsiteY17" fmla="*/ 1703614 h 2768194"/>
                  <a:gd name="connsiteX18" fmla="*/ 130628 w 2583543"/>
                  <a:gd name="connsiteY18" fmla="*/ 1877786 h 2768194"/>
                  <a:gd name="connsiteX19" fmla="*/ 101600 w 2583543"/>
                  <a:gd name="connsiteY19" fmla="*/ 1921328 h 2768194"/>
                  <a:gd name="connsiteX20" fmla="*/ 87085 w 2583543"/>
                  <a:gd name="connsiteY20" fmla="*/ 1964871 h 2768194"/>
                  <a:gd name="connsiteX21" fmla="*/ 58057 w 2583543"/>
                  <a:gd name="connsiteY21" fmla="*/ 2008414 h 2768194"/>
                  <a:gd name="connsiteX22" fmla="*/ 43543 w 2583543"/>
                  <a:gd name="connsiteY22" fmla="*/ 2051957 h 2768194"/>
                  <a:gd name="connsiteX23" fmla="*/ 0 w 2583543"/>
                  <a:gd name="connsiteY23" fmla="*/ 2095500 h 2768194"/>
                  <a:gd name="connsiteX24" fmla="*/ 14514 w 2583543"/>
                  <a:gd name="connsiteY24" fmla="*/ 2139043 h 2768194"/>
                  <a:gd name="connsiteX25" fmla="*/ 101600 w 2583543"/>
                  <a:gd name="connsiteY25" fmla="*/ 2168071 h 2768194"/>
                  <a:gd name="connsiteX26" fmla="*/ 188685 w 2583543"/>
                  <a:gd name="connsiteY26" fmla="*/ 2197100 h 2768194"/>
                  <a:gd name="connsiteX27" fmla="*/ 362857 w 2583543"/>
                  <a:gd name="connsiteY27" fmla="*/ 2226128 h 2768194"/>
                  <a:gd name="connsiteX28" fmla="*/ 493485 w 2583543"/>
                  <a:gd name="connsiteY28" fmla="*/ 2255157 h 2768194"/>
                  <a:gd name="connsiteX29" fmla="*/ 580571 w 2583543"/>
                  <a:gd name="connsiteY29" fmla="*/ 2284186 h 2768194"/>
                  <a:gd name="connsiteX30" fmla="*/ 667657 w 2583543"/>
                  <a:gd name="connsiteY30" fmla="*/ 2313214 h 2768194"/>
                  <a:gd name="connsiteX31" fmla="*/ 711200 w 2583543"/>
                  <a:gd name="connsiteY31" fmla="*/ 2327728 h 2768194"/>
                  <a:gd name="connsiteX32" fmla="*/ 798285 w 2583543"/>
                  <a:gd name="connsiteY32" fmla="*/ 2385786 h 2768194"/>
                  <a:gd name="connsiteX33" fmla="*/ 885371 w 2583543"/>
                  <a:gd name="connsiteY33" fmla="*/ 2429328 h 2768194"/>
                  <a:gd name="connsiteX34" fmla="*/ 914400 w 2583543"/>
                  <a:gd name="connsiteY34" fmla="*/ 2472871 h 2768194"/>
                  <a:gd name="connsiteX35" fmla="*/ 957943 w 2583543"/>
                  <a:gd name="connsiteY35" fmla="*/ 2487386 h 2768194"/>
                  <a:gd name="connsiteX36" fmla="*/ 1016000 w 2583543"/>
                  <a:gd name="connsiteY36" fmla="*/ 2530928 h 2768194"/>
                  <a:gd name="connsiteX37" fmla="*/ 1030514 w 2583543"/>
                  <a:gd name="connsiteY37" fmla="*/ 2574471 h 2768194"/>
                  <a:gd name="connsiteX38" fmla="*/ 1103085 w 2583543"/>
                  <a:gd name="connsiteY38" fmla="*/ 2588986 h 2768194"/>
                  <a:gd name="connsiteX39" fmla="*/ 1161143 w 2583543"/>
                  <a:gd name="connsiteY39" fmla="*/ 2603500 h 2768194"/>
                  <a:gd name="connsiteX40" fmla="*/ 1248228 w 2583543"/>
                  <a:gd name="connsiteY40" fmla="*/ 2676071 h 2768194"/>
                  <a:gd name="connsiteX41" fmla="*/ 1378857 w 2583543"/>
                  <a:gd name="connsiteY41" fmla="*/ 2705100 h 2768194"/>
                  <a:gd name="connsiteX42" fmla="*/ 1436914 w 2583543"/>
                  <a:gd name="connsiteY42" fmla="*/ 2734128 h 2768194"/>
                  <a:gd name="connsiteX43" fmla="*/ 1596571 w 2583543"/>
                  <a:gd name="connsiteY43" fmla="*/ 2763157 h 2768194"/>
                  <a:gd name="connsiteX44" fmla="*/ 2075543 w 2583543"/>
                  <a:gd name="connsiteY44" fmla="*/ 2748643 h 2768194"/>
                  <a:gd name="connsiteX45" fmla="*/ 2090057 w 2583543"/>
                  <a:gd name="connsiteY45" fmla="*/ 2647043 h 2768194"/>
                  <a:gd name="connsiteX46" fmla="*/ 2148114 w 2583543"/>
                  <a:gd name="connsiteY46" fmla="*/ 2414814 h 2768194"/>
                  <a:gd name="connsiteX47" fmla="*/ 2162628 w 2583543"/>
                  <a:gd name="connsiteY47" fmla="*/ 2356757 h 2768194"/>
                  <a:gd name="connsiteX48" fmla="*/ 2235200 w 2583543"/>
                  <a:gd name="connsiteY48" fmla="*/ 2240643 h 2768194"/>
                  <a:gd name="connsiteX49" fmla="*/ 2264228 w 2583543"/>
                  <a:gd name="connsiteY49" fmla="*/ 2124528 h 2768194"/>
                  <a:gd name="connsiteX50" fmla="*/ 2293257 w 2583543"/>
                  <a:gd name="connsiteY50" fmla="*/ 2037443 h 2768194"/>
                  <a:gd name="connsiteX51" fmla="*/ 2278743 w 2583543"/>
                  <a:gd name="connsiteY51" fmla="*/ 1413328 h 2768194"/>
                  <a:gd name="connsiteX52" fmla="*/ 2278743 w 2583543"/>
                  <a:gd name="connsiteY52" fmla="*/ 1064986 h 2768194"/>
                  <a:gd name="connsiteX53" fmla="*/ 2293257 w 2583543"/>
                  <a:gd name="connsiteY53" fmla="*/ 1021443 h 2768194"/>
                  <a:gd name="connsiteX54" fmla="*/ 2336800 w 2583543"/>
                  <a:gd name="connsiteY54" fmla="*/ 992414 h 2768194"/>
                  <a:gd name="connsiteX55" fmla="*/ 2365828 w 2583543"/>
                  <a:gd name="connsiteY55" fmla="*/ 948871 h 2768194"/>
                  <a:gd name="connsiteX56" fmla="*/ 2438400 w 2583543"/>
                  <a:gd name="connsiteY56" fmla="*/ 861786 h 2768194"/>
                  <a:gd name="connsiteX57" fmla="*/ 2510971 w 2583543"/>
                  <a:gd name="connsiteY57" fmla="*/ 731157 h 2768194"/>
                  <a:gd name="connsiteX58" fmla="*/ 2540000 w 2583543"/>
                  <a:gd name="connsiteY58" fmla="*/ 687614 h 2768194"/>
                  <a:gd name="connsiteX59" fmla="*/ 2583543 w 2583543"/>
                  <a:gd name="connsiteY59" fmla="*/ 658586 h 2768194"/>
                  <a:gd name="connsiteX60" fmla="*/ 2351314 w 2583543"/>
                  <a:gd name="connsiteY60" fmla="*/ 615043 h 2768194"/>
                  <a:gd name="connsiteX61" fmla="*/ 2264228 w 2583543"/>
                  <a:gd name="connsiteY61" fmla="*/ 586014 h 2768194"/>
                  <a:gd name="connsiteX62" fmla="*/ 2002971 w 2583543"/>
                  <a:gd name="connsiteY62" fmla="*/ 556986 h 2768194"/>
                  <a:gd name="connsiteX63" fmla="*/ 1828800 w 2583543"/>
                  <a:gd name="connsiteY63" fmla="*/ 527957 h 2768194"/>
                  <a:gd name="connsiteX64" fmla="*/ 1770743 w 2583543"/>
                  <a:gd name="connsiteY64" fmla="*/ 513443 h 2768194"/>
                  <a:gd name="connsiteX65" fmla="*/ 1727200 w 2583543"/>
                  <a:gd name="connsiteY65" fmla="*/ 498928 h 2768194"/>
                  <a:gd name="connsiteX66" fmla="*/ 1582057 w 2583543"/>
                  <a:gd name="connsiteY66" fmla="*/ 484414 h 2768194"/>
                  <a:gd name="connsiteX67" fmla="*/ 1538514 w 2583543"/>
                  <a:gd name="connsiteY67" fmla="*/ 469900 h 2768194"/>
                  <a:gd name="connsiteX68" fmla="*/ 1494971 w 2583543"/>
                  <a:gd name="connsiteY68" fmla="*/ 440871 h 2768194"/>
                  <a:gd name="connsiteX69" fmla="*/ 1436914 w 2583543"/>
                  <a:gd name="connsiteY69" fmla="*/ 426357 h 2768194"/>
                  <a:gd name="connsiteX70" fmla="*/ 1393371 w 2583543"/>
                  <a:gd name="connsiteY70" fmla="*/ 397328 h 2768194"/>
                  <a:gd name="connsiteX71" fmla="*/ 1349828 w 2583543"/>
                  <a:gd name="connsiteY71" fmla="*/ 382814 h 2768194"/>
                  <a:gd name="connsiteX72" fmla="*/ 1306285 w 2583543"/>
                  <a:gd name="connsiteY72" fmla="*/ 339271 h 2768194"/>
                  <a:gd name="connsiteX73" fmla="*/ 1219200 w 2583543"/>
                  <a:gd name="connsiteY73" fmla="*/ 310243 h 2768194"/>
                  <a:gd name="connsiteX74" fmla="*/ 1175657 w 2583543"/>
                  <a:gd name="connsiteY74" fmla="*/ 295728 h 2768194"/>
                  <a:gd name="connsiteX75" fmla="*/ 1088571 w 2583543"/>
                  <a:gd name="connsiteY75" fmla="*/ 252186 h 2768194"/>
                  <a:gd name="connsiteX76" fmla="*/ 986971 w 2583543"/>
                  <a:gd name="connsiteY76" fmla="*/ 208643 h 2768194"/>
                  <a:gd name="connsiteX77" fmla="*/ 899885 w 2583543"/>
                  <a:gd name="connsiteY77" fmla="*/ 179614 h 2768194"/>
                  <a:gd name="connsiteX78" fmla="*/ 812800 w 2583543"/>
                  <a:gd name="connsiteY78" fmla="*/ 121557 h 2768194"/>
                  <a:gd name="connsiteX79" fmla="*/ 769257 w 2583543"/>
                  <a:gd name="connsiteY79" fmla="*/ 92528 h 2768194"/>
                  <a:gd name="connsiteX80" fmla="*/ 659946 w 2583543"/>
                  <a:gd name="connsiteY80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304800 w 2583543"/>
                  <a:gd name="connsiteY10" fmla="*/ 745671 h 2768194"/>
                  <a:gd name="connsiteX11" fmla="*/ 290285 w 2583543"/>
                  <a:gd name="connsiteY11" fmla="*/ 789214 h 2768194"/>
                  <a:gd name="connsiteX12" fmla="*/ 275771 w 2583543"/>
                  <a:gd name="connsiteY12" fmla="*/ 934357 h 2768194"/>
                  <a:gd name="connsiteX13" fmla="*/ 261257 w 2583543"/>
                  <a:gd name="connsiteY13" fmla="*/ 1021443 h 2768194"/>
                  <a:gd name="connsiteX14" fmla="*/ 232228 w 2583543"/>
                  <a:gd name="connsiteY14" fmla="*/ 1355271 h 2768194"/>
                  <a:gd name="connsiteX15" fmla="*/ 203200 w 2583543"/>
                  <a:gd name="connsiteY15" fmla="*/ 1514928 h 2768194"/>
                  <a:gd name="connsiteX16" fmla="*/ 188685 w 2583543"/>
                  <a:gd name="connsiteY16" fmla="*/ 1645557 h 2768194"/>
                  <a:gd name="connsiteX17" fmla="*/ 174171 w 2583543"/>
                  <a:gd name="connsiteY17" fmla="*/ 1703614 h 2768194"/>
                  <a:gd name="connsiteX18" fmla="*/ 130628 w 2583543"/>
                  <a:gd name="connsiteY18" fmla="*/ 1877786 h 2768194"/>
                  <a:gd name="connsiteX19" fmla="*/ 101600 w 2583543"/>
                  <a:gd name="connsiteY19" fmla="*/ 1921328 h 2768194"/>
                  <a:gd name="connsiteX20" fmla="*/ 87085 w 2583543"/>
                  <a:gd name="connsiteY20" fmla="*/ 1964871 h 2768194"/>
                  <a:gd name="connsiteX21" fmla="*/ 58057 w 2583543"/>
                  <a:gd name="connsiteY21" fmla="*/ 2008414 h 2768194"/>
                  <a:gd name="connsiteX22" fmla="*/ 43543 w 2583543"/>
                  <a:gd name="connsiteY22" fmla="*/ 2051957 h 2768194"/>
                  <a:gd name="connsiteX23" fmla="*/ 0 w 2583543"/>
                  <a:gd name="connsiteY23" fmla="*/ 2095500 h 2768194"/>
                  <a:gd name="connsiteX24" fmla="*/ 14514 w 2583543"/>
                  <a:gd name="connsiteY24" fmla="*/ 2139043 h 2768194"/>
                  <a:gd name="connsiteX25" fmla="*/ 101600 w 2583543"/>
                  <a:gd name="connsiteY25" fmla="*/ 2168071 h 2768194"/>
                  <a:gd name="connsiteX26" fmla="*/ 188685 w 2583543"/>
                  <a:gd name="connsiteY26" fmla="*/ 2197100 h 2768194"/>
                  <a:gd name="connsiteX27" fmla="*/ 362857 w 2583543"/>
                  <a:gd name="connsiteY27" fmla="*/ 2226128 h 2768194"/>
                  <a:gd name="connsiteX28" fmla="*/ 493485 w 2583543"/>
                  <a:gd name="connsiteY28" fmla="*/ 2255157 h 2768194"/>
                  <a:gd name="connsiteX29" fmla="*/ 580571 w 2583543"/>
                  <a:gd name="connsiteY29" fmla="*/ 2284186 h 2768194"/>
                  <a:gd name="connsiteX30" fmla="*/ 667657 w 2583543"/>
                  <a:gd name="connsiteY30" fmla="*/ 2313214 h 2768194"/>
                  <a:gd name="connsiteX31" fmla="*/ 711200 w 2583543"/>
                  <a:gd name="connsiteY31" fmla="*/ 2327728 h 2768194"/>
                  <a:gd name="connsiteX32" fmla="*/ 798285 w 2583543"/>
                  <a:gd name="connsiteY32" fmla="*/ 2385786 h 2768194"/>
                  <a:gd name="connsiteX33" fmla="*/ 885371 w 2583543"/>
                  <a:gd name="connsiteY33" fmla="*/ 2429328 h 2768194"/>
                  <a:gd name="connsiteX34" fmla="*/ 914400 w 2583543"/>
                  <a:gd name="connsiteY34" fmla="*/ 2472871 h 2768194"/>
                  <a:gd name="connsiteX35" fmla="*/ 957943 w 2583543"/>
                  <a:gd name="connsiteY35" fmla="*/ 2487386 h 2768194"/>
                  <a:gd name="connsiteX36" fmla="*/ 1030514 w 2583543"/>
                  <a:gd name="connsiteY36" fmla="*/ 2574471 h 2768194"/>
                  <a:gd name="connsiteX37" fmla="*/ 1103085 w 2583543"/>
                  <a:gd name="connsiteY37" fmla="*/ 2588986 h 2768194"/>
                  <a:gd name="connsiteX38" fmla="*/ 1161143 w 2583543"/>
                  <a:gd name="connsiteY38" fmla="*/ 2603500 h 2768194"/>
                  <a:gd name="connsiteX39" fmla="*/ 1248228 w 2583543"/>
                  <a:gd name="connsiteY39" fmla="*/ 2676071 h 2768194"/>
                  <a:gd name="connsiteX40" fmla="*/ 1378857 w 2583543"/>
                  <a:gd name="connsiteY40" fmla="*/ 2705100 h 2768194"/>
                  <a:gd name="connsiteX41" fmla="*/ 1436914 w 2583543"/>
                  <a:gd name="connsiteY41" fmla="*/ 2734128 h 2768194"/>
                  <a:gd name="connsiteX42" fmla="*/ 1596571 w 2583543"/>
                  <a:gd name="connsiteY42" fmla="*/ 2763157 h 2768194"/>
                  <a:gd name="connsiteX43" fmla="*/ 2075543 w 2583543"/>
                  <a:gd name="connsiteY43" fmla="*/ 2748643 h 2768194"/>
                  <a:gd name="connsiteX44" fmla="*/ 2090057 w 2583543"/>
                  <a:gd name="connsiteY44" fmla="*/ 2647043 h 2768194"/>
                  <a:gd name="connsiteX45" fmla="*/ 2148114 w 2583543"/>
                  <a:gd name="connsiteY45" fmla="*/ 2414814 h 2768194"/>
                  <a:gd name="connsiteX46" fmla="*/ 2162628 w 2583543"/>
                  <a:gd name="connsiteY46" fmla="*/ 2356757 h 2768194"/>
                  <a:gd name="connsiteX47" fmla="*/ 2235200 w 2583543"/>
                  <a:gd name="connsiteY47" fmla="*/ 2240643 h 2768194"/>
                  <a:gd name="connsiteX48" fmla="*/ 2264228 w 2583543"/>
                  <a:gd name="connsiteY48" fmla="*/ 2124528 h 2768194"/>
                  <a:gd name="connsiteX49" fmla="*/ 2293257 w 2583543"/>
                  <a:gd name="connsiteY49" fmla="*/ 2037443 h 2768194"/>
                  <a:gd name="connsiteX50" fmla="*/ 2278743 w 2583543"/>
                  <a:gd name="connsiteY50" fmla="*/ 1413328 h 2768194"/>
                  <a:gd name="connsiteX51" fmla="*/ 2278743 w 2583543"/>
                  <a:gd name="connsiteY51" fmla="*/ 1064986 h 2768194"/>
                  <a:gd name="connsiteX52" fmla="*/ 2293257 w 2583543"/>
                  <a:gd name="connsiteY52" fmla="*/ 1021443 h 2768194"/>
                  <a:gd name="connsiteX53" fmla="*/ 2336800 w 2583543"/>
                  <a:gd name="connsiteY53" fmla="*/ 992414 h 2768194"/>
                  <a:gd name="connsiteX54" fmla="*/ 2365828 w 2583543"/>
                  <a:gd name="connsiteY54" fmla="*/ 948871 h 2768194"/>
                  <a:gd name="connsiteX55" fmla="*/ 2438400 w 2583543"/>
                  <a:gd name="connsiteY55" fmla="*/ 861786 h 2768194"/>
                  <a:gd name="connsiteX56" fmla="*/ 2510971 w 2583543"/>
                  <a:gd name="connsiteY56" fmla="*/ 731157 h 2768194"/>
                  <a:gd name="connsiteX57" fmla="*/ 2540000 w 2583543"/>
                  <a:gd name="connsiteY57" fmla="*/ 687614 h 2768194"/>
                  <a:gd name="connsiteX58" fmla="*/ 2583543 w 2583543"/>
                  <a:gd name="connsiteY58" fmla="*/ 658586 h 2768194"/>
                  <a:gd name="connsiteX59" fmla="*/ 2351314 w 2583543"/>
                  <a:gd name="connsiteY59" fmla="*/ 615043 h 2768194"/>
                  <a:gd name="connsiteX60" fmla="*/ 2264228 w 2583543"/>
                  <a:gd name="connsiteY60" fmla="*/ 586014 h 2768194"/>
                  <a:gd name="connsiteX61" fmla="*/ 2002971 w 2583543"/>
                  <a:gd name="connsiteY61" fmla="*/ 556986 h 2768194"/>
                  <a:gd name="connsiteX62" fmla="*/ 1828800 w 2583543"/>
                  <a:gd name="connsiteY62" fmla="*/ 527957 h 2768194"/>
                  <a:gd name="connsiteX63" fmla="*/ 1770743 w 2583543"/>
                  <a:gd name="connsiteY63" fmla="*/ 513443 h 2768194"/>
                  <a:gd name="connsiteX64" fmla="*/ 1727200 w 2583543"/>
                  <a:gd name="connsiteY64" fmla="*/ 498928 h 2768194"/>
                  <a:gd name="connsiteX65" fmla="*/ 1582057 w 2583543"/>
                  <a:gd name="connsiteY65" fmla="*/ 484414 h 2768194"/>
                  <a:gd name="connsiteX66" fmla="*/ 1538514 w 2583543"/>
                  <a:gd name="connsiteY66" fmla="*/ 469900 h 2768194"/>
                  <a:gd name="connsiteX67" fmla="*/ 1494971 w 2583543"/>
                  <a:gd name="connsiteY67" fmla="*/ 440871 h 2768194"/>
                  <a:gd name="connsiteX68" fmla="*/ 1436914 w 2583543"/>
                  <a:gd name="connsiteY68" fmla="*/ 426357 h 2768194"/>
                  <a:gd name="connsiteX69" fmla="*/ 1393371 w 2583543"/>
                  <a:gd name="connsiteY69" fmla="*/ 397328 h 2768194"/>
                  <a:gd name="connsiteX70" fmla="*/ 1349828 w 2583543"/>
                  <a:gd name="connsiteY70" fmla="*/ 382814 h 2768194"/>
                  <a:gd name="connsiteX71" fmla="*/ 1306285 w 2583543"/>
                  <a:gd name="connsiteY71" fmla="*/ 339271 h 2768194"/>
                  <a:gd name="connsiteX72" fmla="*/ 1219200 w 2583543"/>
                  <a:gd name="connsiteY72" fmla="*/ 310243 h 2768194"/>
                  <a:gd name="connsiteX73" fmla="*/ 1175657 w 2583543"/>
                  <a:gd name="connsiteY73" fmla="*/ 295728 h 2768194"/>
                  <a:gd name="connsiteX74" fmla="*/ 1088571 w 2583543"/>
                  <a:gd name="connsiteY74" fmla="*/ 252186 h 2768194"/>
                  <a:gd name="connsiteX75" fmla="*/ 986971 w 2583543"/>
                  <a:gd name="connsiteY75" fmla="*/ 208643 h 2768194"/>
                  <a:gd name="connsiteX76" fmla="*/ 899885 w 2583543"/>
                  <a:gd name="connsiteY76" fmla="*/ 179614 h 2768194"/>
                  <a:gd name="connsiteX77" fmla="*/ 812800 w 2583543"/>
                  <a:gd name="connsiteY77" fmla="*/ 121557 h 2768194"/>
                  <a:gd name="connsiteX78" fmla="*/ 769257 w 2583543"/>
                  <a:gd name="connsiteY78" fmla="*/ 92528 h 2768194"/>
                  <a:gd name="connsiteX79" fmla="*/ 659946 w 2583543"/>
                  <a:gd name="connsiteY79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304800 w 2583543"/>
                  <a:gd name="connsiteY10" fmla="*/ 745671 h 2768194"/>
                  <a:gd name="connsiteX11" fmla="*/ 290285 w 2583543"/>
                  <a:gd name="connsiteY11" fmla="*/ 789214 h 2768194"/>
                  <a:gd name="connsiteX12" fmla="*/ 275771 w 2583543"/>
                  <a:gd name="connsiteY12" fmla="*/ 934357 h 2768194"/>
                  <a:gd name="connsiteX13" fmla="*/ 261257 w 2583543"/>
                  <a:gd name="connsiteY13" fmla="*/ 1021443 h 2768194"/>
                  <a:gd name="connsiteX14" fmla="*/ 232228 w 2583543"/>
                  <a:gd name="connsiteY14" fmla="*/ 1355271 h 2768194"/>
                  <a:gd name="connsiteX15" fmla="*/ 203200 w 2583543"/>
                  <a:gd name="connsiteY15" fmla="*/ 1514928 h 2768194"/>
                  <a:gd name="connsiteX16" fmla="*/ 188685 w 2583543"/>
                  <a:gd name="connsiteY16" fmla="*/ 1645557 h 2768194"/>
                  <a:gd name="connsiteX17" fmla="*/ 174171 w 2583543"/>
                  <a:gd name="connsiteY17" fmla="*/ 1703614 h 2768194"/>
                  <a:gd name="connsiteX18" fmla="*/ 130628 w 2583543"/>
                  <a:gd name="connsiteY18" fmla="*/ 1877786 h 2768194"/>
                  <a:gd name="connsiteX19" fmla="*/ 101600 w 2583543"/>
                  <a:gd name="connsiteY19" fmla="*/ 1921328 h 2768194"/>
                  <a:gd name="connsiteX20" fmla="*/ 87085 w 2583543"/>
                  <a:gd name="connsiteY20" fmla="*/ 1964871 h 2768194"/>
                  <a:gd name="connsiteX21" fmla="*/ 58057 w 2583543"/>
                  <a:gd name="connsiteY21" fmla="*/ 2008414 h 2768194"/>
                  <a:gd name="connsiteX22" fmla="*/ 43543 w 2583543"/>
                  <a:gd name="connsiteY22" fmla="*/ 2051957 h 2768194"/>
                  <a:gd name="connsiteX23" fmla="*/ 0 w 2583543"/>
                  <a:gd name="connsiteY23" fmla="*/ 2095500 h 2768194"/>
                  <a:gd name="connsiteX24" fmla="*/ 14514 w 2583543"/>
                  <a:gd name="connsiteY24" fmla="*/ 2139043 h 2768194"/>
                  <a:gd name="connsiteX25" fmla="*/ 101600 w 2583543"/>
                  <a:gd name="connsiteY25" fmla="*/ 2168071 h 2768194"/>
                  <a:gd name="connsiteX26" fmla="*/ 188685 w 2583543"/>
                  <a:gd name="connsiteY26" fmla="*/ 2197100 h 2768194"/>
                  <a:gd name="connsiteX27" fmla="*/ 362857 w 2583543"/>
                  <a:gd name="connsiteY27" fmla="*/ 2226128 h 2768194"/>
                  <a:gd name="connsiteX28" fmla="*/ 493485 w 2583543"/>
                  <a:gd name="connsiteY28" fmla="*/ 2255157 h 2768194"/>
                  <a:gd name="connsiteX29" fmla="*/ 580571 w 2583543"/>
                  <a:gd name="connsiteY29" fmla="*/ 2284186 h 2768194"/>
                  <a:gd name="connsiteX30" fmla="*/ 667657 w 2583543"/>
                  <a:gd name="connsiteY30" fmla="*/ 2313214 h 2768194"/>
                  <a:gd name="connsiteX31" fmla="*/ 711200 w 2583543"/>
                  <a:gd name="connsiteY31" fmla="*/ 2327728 h 2768194"/>
                  <a:gd name="connsiteX32" fmla="*/ 798285 w 2583543"/>
                  <a:gd name="connsiteY32" fmla="*/ 2385786 h 2768194"/>
                  <a:gd name="connsiteX33" fmla="*/ 885371 w 2583543"/>
                  <a:gd name="connsiteY33" fmla="*/ 2429328 h 2768194"/>
                  <a:gd name="connsiteX34" fmla="*/ 914400 w 2583543"/>
                  <a:gd name="connsiteY34" fmla="*/ 2472871 h 2768194"/>
                  <a:gd name="connsiteX35" fmla="*/ 957943 w 2583543"/>
                  <a:gd name="connsiteY35" fmla="*/ 2487386 h 2768194"/>
                  <a:gd name="connsiteX36" fmla="*/ 1030514 w 2583543"/>
                  <a:gd name="connsiteY36" fmla="*/ 2574471 h 2768194"/>
                  <a:gd name="connsiteX37" fmla="*/ 1103085 w 2583543"/>
                  <a:gd name="connsiteY37" fmla="*/ 2588986 h 2768194"/>
                  <a:gd name="connsiteX38" fmla="*/ 1161143 w 2583543"/>
                  <a:gd name="connsiteY38" fmla="*/ 2603500 h 2768194"/>
                  <a:gd name="connsiteX39" fmla="*/ 1248228 w 2583543"/>
                  <a:gd name="connsiteY39" fmla="*/ 2676071 h 2768194"/>
                  <a:gd name="connsiteX40" fmla="*/ 1378857 w 2583543"/>
                  <a:gd name="connsiteY40" fmla="*/ 2705100 h 2768194"/>
                  <a:gd name="connsiteX41" fmla="*/ 1436914 w 2583543"/>
                  <a:gd name="connsiteY41" fmla="*/ 2734128 h 2768194"/>
                  <a:gd name="connsiteX42" fmla="*/ 1596571 w 2583543"/>
                  <a:gd name="connsiteY42" fmla="*/ 2763157 h 2768194"/>
                  <a:gd name="connsiteX43" fmla="*/ 2075543 w 2583543"/>
                  <a:gd name="connsiteY43" fmla="*/ 2748643 h 2768194"/>
                  <a:gd name="connsiteX44" fmla="*/ 2090057 w 2583543"/>
                  <a:gd name="connsiteY44" fmla="*/ 2647043 h 2768194"/>
                  <a:gd name="connsiteX45" fmla="*/ 2148114 w 2583543"/>
                  <a:gd name="connsiteY45" fmla="*/ 2414814 h 2768194"/>
                  <a:gd name="connsiteX46" fmla="*/ 2162628 w 2583543"/>
                  <a:gd name="connsiteY46" fmla="*/ 2356757 h 2768194"/>
                  <a:gd name="connsiteX47" fmla="*/ 2235200 w 2583543"/>
                  <a:gd name="connsiteY47" fmla="*/ 2240643 h 2768194"/>
                  <a:gd name="connsiteX48" fmla="*/ 2264228 w 2583543"/>
                  <a:gd name="connsiteY48" fmla="*/ 2124528 h 2768194"/>
                  <a:gd name="connsiteX49" fmla="*/ 2293257 w 2583543"/>
                  <a:gd name="connsiteY49" fmla="*/ 2037443 h 2768194"/>
                  <a:gd name="connsiteX50" fmla="*/ 2278743 w 2583543"/>
                  <a:gd name="connsiteY50" fmla="*/ 1413328 h 2768194"/>
                  <a:gd name="connsiteX51" fmla="*/ 2278743 w 2583543"/>
                  <a:gd name="connsiteY51" fmla="*/ 1064986 h 2768194"/>
                  <a:gd name="connsiteX52" fmla="*/ 2293257 w 2583543"/>
                  <a:gd name="connsiteY52" fmla="*/ 1021443 h 2768194"/>
                  <a:gd name="connsiteX53" fmla="*/ 2336800 w 2583543"/>
                  <a:gd name="connsiteY53" fmla="*/ 992414 h 2768194"/>
                  <a:gd name="connsiteX54" fmla="*/ 2365828 w 2583543"/>
                  <a:gd name="connsiteY54" fmla="*/ 948871 h 2768194"/>
                  <a:gd name="connsiteX55" fmla="*/ 2438400 w 2583543"/>
                  <a:gd name="connsiteY55" fmla="*/ 861786 h 2768194"/>
                  <a:gd name="connsiteX56" fmla="*/ 2510971 w 2583543"/>
                  <a:gd name="connsiteY56" fmla="*/ 731157 h 2768194"/>
                  <a:gd name="connsiteX57" fmla="*/ 2540000 w 2583543"/>
                  <a:gd name="connsiteY57" fmla="*/ 687614 h 2768194"/>
                  <a:gd name="connsiteX58" fmla="*/ 2583543 w 2583543"/>
                  <a:gd name="connsiteY58" fmla="*/ 658586 h 2768194"/>
                  <a:gd name="connsiteX59" fmla="*/ 2351314 w 2583543"/>
                  <a:gd name="connsiteY59" fmla="*/ 615043 h 2768194"/>
                  <a:gd name="connsiteX60" fmla="*/ 2264228 w 2583543"/>
                  <a:gd name="connsiteY60" fmla="*/ 586014 h 2768194"/>
                  <a:gd name="connsiteX61" fmla="*/ 2002971 w 2583543"/>
                  <a:gd name="connsiteY61" fmla="*/ 556986 h 2768194"/>
                  <a:gd name="connsiteX62" fmla="*/ 1828800 w 2583543"/>
                  <a:gd name="connsiteY62" fmla="*/ 527957 h 2768194"/>
                  <a:gd name="connsiteX63" fmla="*/ 1770743 w 2583543"/>
                  <a:gd name="connsiteY63" fmla="*/ 513443 h 2768194"/>
                  <a:gd name="connsiteX64" fmla="*/ 1727200 w 2583543"/>
                  <a:gd name="connsiteY64" fmla="*/ 498928 h 2768194"/>
                  <a:gd name="connsiteX65" fmla="*/ 1582057 w 2583543"/>
                  <a:gd name="connsiteY65" fmla="*/ 484414 h 2768194"/>
                  <a:gd name="connsiteX66" fmla="*/ 1538514 w 2583543"/>
                  <a:gd name="connsiteY66" fmla="*/ 469900 h 2768194"/>
                  <a:gd name="connsiteX67" fmla="*/ 1494971 w 2583543"/>
                  <a:gd name="connsiteY67" fmla="*/ 440871 h 2768194"/>
                  <a:gd name="connsiteX68" fmla="*/ 1436914 w 2583543"/>
                  <a:gd name="connsiteY68" fmla="*/ 426357 h 2768194"/>
                  <a:gd name="connsiteX69" fmla="*/ 1393371 w 2583543"/>
                  <a:gd name="connsiteY69" fmla="*/ 397328 h 2768194"/>
                  <a:gd name="connsiteX70" fmla="*/ 1349828 w 2583543"/>
                  <a:gd name="connsiteY70" fmla="*/ 382814 h 2768194"/>
                  <a:gd name="connsiteX71" fmla="*/ 1306285 w 2583543"/>
                  <a:gd name="connsiteY71" fmla="*/ 339271 h 2768194"/>
                  <a:gd name="connsiteX72" fmla="*/ 1175657 w 2583543"/>
                  <a:gd name="connsiteY72" fmla="*/ 295728 h 2768194"/>
                  <a:gd name="connsiteX73" fmla="*/ 1088571 w 2583543"/>
                  <a:gd name="connsiteY73" fmla="*/ 252186 h 2768194"/>
                  <a:gd name="connsiteX74" fmla="*/ 986971 w 2583543"/>
                  <a:gd name="connsiteY74" fmla="*/ 208643 h 2768194"/>
                  <a:gd name="connsiteX75" fmla="*/ 899885 w 2583543"/>
                  <a:gd name="connsiteY75" fmla="*/ 179614 h 2768194"/>
                  <a:gd name="connsiteX76" fmla="*/ 812800 w 2583543"/>
                  <a:gd name="connsiteY76" fmla="*/ 121557 h 2768194"/>
                  <a:gd name="connsiteX77" fmla="*/ 769257 w 2583543"/>
                  <a:gd name="connsiteY77" fmla="*/ 92528 h 2768194"/>
                  <a:gd name="connsiteX78" fmla="*/ 659946 w 2583543"/>
                  <a:gd name="connsiteY78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304800 w 2583543"/>
                  <a:gd name="connsiteY10" fmla="*/ 745671 h 2768194"/>
                  <a:gd name="connsiteX11" fmla="*/ 290285 w 2583543"/>
                  <a:gd name="connsiteY11" fmla="*/ 789214 h 2768194"/>
                  <a:gd name="connsiteX12" fmla="*/ 275771 w 2583543"/>
                  <a:gd name="connsiteY12" fmla="*/ 934357 h 2768194"/>
                  <a:gd name="connsiteX13" fmla="*/ 261257 w 2583543"/>
                  <a:gd name="connsiteY13" fmla="*/ 1021443 h 2768194"/>
                  <a:gd name="connsiteX14" fmla="*/ 232228 w 2583543"/>
                  <a:gd name="connsiteY14" fmla="*/ 1355271 h 2768194"/>
                  <a:gd name="connsiteX15" fmla="*/ 203200 w 2583543"/>
                  <a:gd name="connsiteY15" fmla="*/ 1514928 h 2768194"/>
                  <a:gd name="connsiteX16" fmla="*/ 188685 w 2583543"/>
                  <a:gd name="connsiteY16" fmla="*/ 1645557 h 2768194"/>
                  <a:gd name="connsiteX17" fmla="*/ 174171 w 2583543"/>
                  <a:gd name="connsiteY17" fmla="*/ 1703614 h 2768194"/>
                  <a:gd name="connsiteX18" fmla="*/ 130628 w 2583543"/>
                  <a:gd name="connsiteY18" fmla="*/ 1877786 h 2768194"/>
                  <a:gd name="connsiteX19" fmla="*/ 101600 w 2583543"/>
                  <a:gd name="connsiteY19" fmla="*/ 1921328 h 2768194"/>
                  <a:gd name="connsiteX20" fmla="*/ 87085 w 2583543"/>
                  <a:gd name="connsiteY20" fmla="*/ 1964871 h 2768194"/>
                  <a:gd name="connsiteX21" fmla="*/ 58057 w 2583543"/>
                  <a:gd name="connsiteY21" fmla="*/ 2008414 h 2768194"/>
                  <a:gd name="connsiteX22" fmla="*/ 43543 w 2583543"/>
                  <a:gd name="connsiteY22" fmla="*/ 2051957 h 2768194"/>
                  <a:gd name="connsiteX23" fmla="*/ 0 w 2583543"/>
                  <a:gd name="connsiteY23" fmla="*/ 2095500 h 2768194"/>
                  <a:gd name="connsiteX24" fmla="*/ 14514 w 2583543"/>
                  <a:gd name="connsiteY24" fmla="*/ 2139043 h 2768194"/>
                  <a:gd name="connsiteX25" fmla="*/ 101600 w 2583543"/>
                  <a:gd name="connsiteY25" fmla="*/ 2168071 h 2768194"/>
                  <a:gd name="connsiteX26" fmla="*/ 188685 w 2583543"/>
                  <a:gd name="connsiteY26" fmla="*/ 2197100 h 2768194"/>
                  <a:gd name="connsiteX27" fmla="*/ 362857 w 2583543"/>
                  <a:gd name="connsiteY27" fmla="*/ 2226128 h 2768194"/>
                  <a:gd name="connsiteX28" fmla="*/ 493485 w 2583543"/>
                  <a:gd name="connsiteY28" fmla="*/ 2255157 h 2768194"/>
                  <a:gd name="connsiteX29" fmla="*/ 580571 w 2583543"/>
                  <a:gd name="connsiteY29" fmla="*/ 2284186 h 2768194"/>
                  <a:gd name="connsiteX30" fmla="*/ 667657 w 2583543"/>
                  <a:gd name="connsiteY30" fmla="*/ 2313214 h 2768194"/>
                  <a:gd name="connsiteX31" fmla="*/ 711200 w 2583543"/>
                  <a:gd name="connsiteY31" fmla="*/ 2327728 h 2768194"/>
                  <a:gd name="connsiteX32" fmla="*/ 798285 w 2583543"/>
                  <a:gd name="connsiteY32" fmla="*/ 2385786 h 2768194"/>
                  <a:gd name="connsiteX33" fmla="*/ 885371 w 2583543"/>
                  <a:gd name="connsiteY33" fmla="*/ 2429328 h 2768194"/>
                  <a:gd name="connsiteX34" fmla="*/ 914400 w 2583543"/>
                  <a:gd name="connsiteY34" fmla="*/ 2472871 h 2768194"/>
                  <a:gd name="connsiteX35" fmla="*/ 957943 w 2583543"/>
                  <a:gd name="connsiteY35" fmla="*/ 2487386 h 2768194"/>
                  <a:gd name="connsiteX36" fmla="*/ 1030514 w 2583543"/>
                  <a:gd name="connsiteY36" fmla="*/ 2574471 h 2768194"/>
                  <a:gd name="connsiteX37" fmla="*/ 1103085 w 2583543"/>
                  <a:gd name="connsiteY37" fmla="*/ 2588986 h 2768194"/>
                  <a:gd name="connsiteX38" fmla="*/ 1161143 w 2583543"/>
                  <a:gd name="connsiteY38" fmla="*/ 2603500 h 2768194"/>
                  <a:gd name="connsiteX39" fmla="*/ 1248228 w 2583543"/>
                  <a:gd name="connsiteY39" fmla="*/ 2676071 h 2768194"/>
                  <a:gd name="connsiteX40" fmla="*/ 1378857 w 2583543"/>
                  <a:gd name="connsiteY40" fmla="*/ 2705100 h 2768194"/>
                  <a:gd name="connsiteX41" fmla="*/ 1436914 w 2583543"/>
                  <a:gd name="connsiteY41" fmla="*/ 2734128 h 2768194"/>
                  <a:gd name="connsiteX42" fmla="*/ 1596571 w 2583543"/>
                  <a:gd name="connsiteY42" fmla="*/ 2763157 h 2768194"/>
                  <a:gd name="connsiteX43" fmla="*/ 2075543 w 2583543"/>
                  <a:gd name="connsiteY43" fmla="*/ 2748643 h 2768194"/>
                  <a:gd name="connsiteX44" fmla="*/ 2090057 w 2583543"/>
                  <a:gd name="connsiteY44" fmla="*/ 2647043 h 2768194"/>
                  <a:gd name="connsiteX45" fmla="*/ 2148114 w 2583543"/>
                  <a:gd name="connsiteY45" fmla="*/ 2414814 h 2768194"/>
                  <a:gd name="connsiteX46" fmla="*/ 2162628 w 2583543"/>
                  <a:gd name="connsiteY46" fmla="*/ 2356757 h 2768194"/>
                  <a:gd name="connsiteX47" fmla="*/ 2235200 w 2583543"/>
                  <a:gd name="connsiteY47" fmla="*/ 2240643 h 2768194"/>
                  <a:gd name="connsiteX48" fmla="*/ 2264228 w 2583543"/>
                  <a:gd name="connsiteY48" fmla="*/ 2124528 h 2768194"/>
                  <a:gd name="connsiteX49" fmla="*/ 2293257 w 2583543"/>
                  <a:gd name="connsiteY49" fmla="*/ 2037443 h 2768194"/>
                  <a:gd name="connsiteX50" fmla="*/ 2278743 w 2583543"/>
                  <a:gd name="connsiteY50" fmla="*/ 1413328 h 2768194"/>
                  <a:gd name="connsiteX51" fmla="*/ 2278743 w 2583543"/>
                  <a:gd name="connsiteY51" fmla="*/ 1064986 h 2768194"/>
                  <a:gd name="connsiteX52" fmla="*/ 2293257 w 2583543"/>
                  <a:gd name="connsiteY52" fmla="*/ 1021443 h 2768194"/>
                  <a:gd name="connsiteX53" fmla="*/ 2336800 w 2583543"/>
                  <a:gd name="connsiteY53" fmla="*/ 992414 h 2768194"/>
                  <a:gd name="connsiteX54" fmla="*/ 2365828 w 2583543"/>
                  <a:gd name="connsiteY54" fmla="*/ 948871 h 2768194"/>
                  <a:gd name="connsiteX55" fmla="*/ 2438400 w 2583543"/>
                  <a:gd name="connsiteY55" fmla="*/ 861786 h 2768194"/>
                  <a:gd name="connsiteX56" fmla="*/ 2510971 w 2583543"/>
                  <a:gd name="connsiteY56" fmla="*/ 731157 h 2768194"/>
                  <a:gd name="connsiteX57" fmla="*/ 2540000 w 2583543"/>
                  <a:gd name="connsiteY57" fmla="*/ 687614 h 2768194"/>
                  <a:gd name="connsiteX58" fmla="*/ 2583543 w 2583543"/>
                  <a:gd name="connsiteY58" fmla="*/ 658586 h 2768194"/>
                  <a:gd name="connsiteX59" fmla="*/ 2351314 w 2583543"/>
                  <a:gd name="connsiteY59" fmla="*/ 615043 h 2768194"/>
                  <a:gd name="connsiteX60" fmla="*/ 2264228 w 2583543"/>
                  <a:gd name="connsiteY60" fmla="*/ 586014 h 2768194"/>
                  <a:gd name="connsiteX61" fmla="*/ 2002971 w 2583543"/>
                  <a:gd name="connsiteY61" fmla="*/ 556986 h 2768194"/>
                  <a:gd name="connsiteX62" fmla="*/ 1828800 w 2583543"/>
                  <a:gd name="connsiteY62" fmla="*/ 527957 h 2768194"/>
                  <a:gd name="connsiteX63" fmla="*/ 1770743 w 2583543"/>
                  <a:gd name="connsiteY63" fmla="*/ 513443 h 2768194"/>
                  <a:gd name="connsiteX64" fmla="*/ 1727200 w 2583543"/>
                  <a:gd name="connsiteY64" fmla="*/ 498928 h 2768194"/>
                  <a:gd name="connsiteX65" fmla="*/ 1582057 w 2583543"/>
                  <a:gd name="connsiteY65" fmla="*/ 484414 h 2768194"/>
                  <a:gd name="connsiteX66" fmla="*/ 1538514 w 2583543"/>
                  <a:gd name="connsiteY66" fmla="*/ 469900 h 2768194"/>
                  <a:gd name="connsiteX67" fmla="*/ 1494971 w 2583543"/>
                  <a:gd name="connsiteY67" fmla="*/ 440871 h 2768194"/>
                  <a:gd name="connsiteX68" fmla="*/ 1436914 w 2583543"/>
                  <a:gd name="connsiteY68" fmla="*/ 426357 h 2768194"/>
                  <a:gd name="connsiteX69" fmla="*/ 1349828 w 2583543"/>
                  <a:gd name="connsiteY69" fmla="*/ 382814 h 2768194"/>
                  <a:gd name="connsiteX70" fmla="*/ 1306285 w 2583543"/>
                  <a:gd name="connsiteY70" fmla="*/ 339271 h 2768194"/>
                  <a:gd name="connsiteX71" fmla="*/ 1175657 w 2583543"/>
                  <a:gd name="connsiteY71" fmla="*/ 295728 h 2768194"/>
                  <a:gd name="connsiteX72" fmla="*/ 1088571 w 2583543"/>
                  <a:gd name="connsiteY72" fmla="*/ 252186 h 2768194"/>
                  <a:gd name="connsiteX73" fmla="*/ 986971 w 2583543"/>
                  <a:gd name="connsiteY73" fmla="*/ 208643 h 2768194"/>
                  <a:gd name="connsiteX74" fmla="*/ 899885 w 2583543"/>
                  <a:gd name="connsiteY74" fmla="*/ 179614 h 2768194"/>
                  <a:gd name="connsiteX75" fmla="*/ 812800 w 2583543"/>
                  <a:gd name="connsiteY75" fmla="*/ 121557 h 2768194"/>
                  <a:gd name="connsiteX76" fmla="*/ 769257 w 2583543"/>
                  <a:gd name="connsiteY76" fmla="*/ 92528 h 2768194"/>
                  <a:gd name="connsiteX77" fmla="*/ 659946 w 2583543"/>
                  <a:gd name="connsiteY77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304800 w 2583543"/>
                  <a:gd name="connsiteY10" fmla="*/ 745671 h 2768194"/>
                  <a:gd name="connsiteX11" fmla="*/ 290285 w 2583543"/>
                  <a:gd name="connsiteY11" fmla="*/ 789214 h 2768194"/>
                  <a:gd name="connsiteX12" fmla="*/ 275771 w 2583543"/>
                  <a:gd name="connsiteY12" fmla="*/ 934357 h 2768194"/>
                  <a:gd name="connsiteX13" fmla="*/ 261257 w 2583543"/>
                  <a:gd name="connsiteY13" fmla="*/ 1021443 h 2768194"/>
                  <a:gd name="connsiteX14" fmla="*/ 232228 w 2583543"/>
                  <a:gd name="connsiteY14" fmla="*/ 1355271 h 2768194"/>
                  <a:gd name="connsiteX15" fmla="*/ 203200 w 2583543"/>
                  <a:gd name="connsiteY15" fmla="*/ 1514928 h 2768194"/>
                  <a:gd name="connsiteX16" fmla="*/ 188685 w 2583543"/>
                  <a:gd name="connsiteY16" fmla="*/ 1645557 h 2768194"/>
                  <a:gd name="connsiteX17" fmla="*/ 174171 w 2583543"/>
                  <a:gd name="connsiteY17" fmla="*/ 1703614 h 2768194"/>
                  <a:gd name="connsiteX18" fmla="*/ 130628 w 2583543"/>
                  <a:gd name="connsiteY18" fmla="*/ 1877786 h 2768194"/>
                  <a:gd name="connsiteX19" fmla="*/ 101600 w 2583543"/>
                  <a:gd name="connsiteY19" fmla="*/ 1921328 h 2768194"/>
                  <a:gd name="connsiteX20" fmla="*/ 87085 w 2583543"/>
                  <a:gd name="connsiteY20" fmla="*/ 1964871 h 2768194"/>
                  <a:gd name="connsiteX21" fmla="*/ 58057 w 2583543"/>
                  <a:gd name="connsiteY21" fmla="*/ 2008414 h 2768194"/>
                  <a:gd name="connsiteX22" fmla="*/ 43543 w 2583543"/>
                  <a:gd name="connsiteY22" fmla="*/ 2051957 h 2768194"/>
                  <a:gd name="connsiteX23" fmla="*/ 0 w 2583543"/>
                  <a:gd name="connsiteY23" fmla="*/ 2095500 h 2768194"/>
                  <a:gd name="connsiteX24" fmla="*/ 14514 w 2583543"/>
                  <a:gd name="connsiteY24" fmla="*/ 2139043 h 2768194"/>
                  <a:gd name="connsiteX25" fmla="*/ 101600 w 2583543"/>
                  <a:gd name="connsiteY25" fmla="*/ 2168071 h 2768194"/>
                  <a:gd name="connsiteX26" fmla="*/ 188685 w 2583543"/>
                  <a:gd name="connsiteY26" fmla="*/ 2197100 h 2768194"/>
                  <a:gd name="connsiteX27" fmla="*/ 362857 w 2583543"/>
                  <a:gd name="connsiteY27" fmla="*/ 2226128 h 2768194"/>
                  <a:gd name="connsiteX28" fmla="*/ 493485 w 2583543"/>
                  <a:gd name="connsiteY28" fmla="*/ 2255157 h 2768194"/>
                  <a:gd name="connsiteX29" fmla="*/ 580571 w 2583543"/>
                  <a:gd name="connsiteY29" fmla="*/ 2284186 h 2768194"/>
                  <a:gd name="connsiteX30" fmla="*/ 667657 w 2583543"/>
                  <a:gd name="connsiteY30" fmla="*/ 2313214 h 2768194"/>
                  <a:gd name="connsiteX31" fmla="*/ 711200 w 2583543"/>
                  <a:gd name="connsiteY31" fmla="*/ 2327728 h 2768194"/>
                  <a:gd name="connsiteX32" fmla="*/ 798285 w 2583543"/>
                  <a:gd name="connsiteY32" fmla="*/ 2385786 h 2768194"/>
                  <a:gd name="connsiteX33" fmla="*/ 885371 w 2583543"/>
                  <a:gd name="connsiteY33" fmla="*/ 2429328 h 2768194"/>
                  <a:gd name="connsiteX34" fmla="*/ 914400 w 2583543"/>
                  <a:gd name="connsiteY34" fmla="*/ 2472871 h 2768194"/>
                  <a:gd name="connsiteX35" fmla="*/ 957943 w 2583543"/>
                  <a:gd name="connsiteY35" fmla="*/ 2487386 h 2768194"/>
                  <a:gd name="connsiteX36" fmla="*/ 1030514 w 2583543"/>
                  <a:gd name="connsiteY36" fmla="*/ 2574471 h 2768194"/>
                  <a:gd name="connsiteX37" fmla="*/ 1103085 w 2583543"/>
                  <a:gd name="connsiteY37" fmla="*/ 2588986 h 2768194"/>
                  <a:gd name="connsiteX38" fmla="*/ 1161143 w 2583543"/>
                  <a:gd name="connsiteY38" fmla="*/ 2603500 h 2768194"/>
                  <a:gd name="connsiteX39" fmla="*/ 1248228 w 2583543"/>
                  <a:gd name="connsiteY39" fmla="*/ 2676071 h 2768194"/>
                  <a:gd name="connsiteX40" fmla="*/ 1378857 w 2583543"/>
                  <a:gd name="connsiteY40" fmla="*/ 2705100 h 2768194"/>
                  <a:gd name="connsiteX41" fmla="*/ 1436914 w 2583543"/>
                  <a:gd name="connsiteY41" fmla="*/ 2734128 h 2768194"/>
                  <a:gd name="connsiteX42" fmla="*/ 1596571 w 2583543"/>
                  <a:gd name="connsiteY42" fmla="*/ 2763157 h 2768194"/>
                  <a:gd name="connsiteX43" fmla="*/ 2075543 w 2583543"/>
                  <a:gd name="connsiteY43" fmla="*/ 2748643 h 2768194"/>
                  <a:gd name="connsiteX44" fmla="*/ 2090057 w 2583543"/>
                  <a:gd name="connsiteY44" fmla="*/ 2647043 h 2768194"/>
                  <a:gd name="connsiteX45" fmla="*/ 2148114 w 2583543"/>
                  <a:gd name="connsiteY45" fmla="*/ 2414814 h 2768194"/>
                  <a:gd name="connsiteX46" fmla="*/ 2162628 w 2583543"/>
                  <a:gd name="connsiteY46" fmla="*/ 2356757 h 2768194"/>
                  <a:gd name="connsiteX47" fmla="*/ 2235200 w 2583543"/>
                  <a:gd name="connsiteY47" fmla="*/ 2240643 h 2768194"/>
                  <a:gd name="connsiteX48" fmla="*/ 2264228 w 2583543"/>
                  <a:gd name="connsiteY48" fmla="*/ 2124528 h 2768194"/>
                  <a:gd name="connsiteX49" fmla="*/ 2293257 w 2583543"/>
                  <a:gd name="connsiteY49" fmla="*/ 2037443 h 2768194"/>
                  <a:gd name="connsiteX50" fmla="*/ 2278743 w 2583543"/>
                  <a:gd name="connsiteY50" fmla="*/ 1413328 h 2768194"/>
                  <a:gd name="connsiteX51" fmla="*/ 2278743 w 2583543"/>
                  <a:gd name="connsiteY51" fmla="*/ 1064986 h 2768194"/>
                  <a:gd name="connsiteX52" fmla="*/ 2293257 w 2583543"/>
                  <a:gd name="connsiteY52" fmla="*/ 1021443 h 2768194"/>
                  <a:gd name="connsiteX53" fmla="*/ 2336800 w 2583543"/>
                  <a:gd name="connsiteY53" fmla="*/ 992414 h 2768194"/>
                  <a:gd name="connsiteX54" fmla="*/ 2365828 w 2583543"/>
                  <a:gd name="connsiteY54" fmla="*/ 948871 h 2768194"/>
                  <a:gd name="connsiteX55" fmla="*/ 2438400 w 2583543"/>
                  <a:gd name="connsiteY55" fmla="*/ 861786 h 2768194"/>
                  <a:gd name="connsiteX56" fmla="*/ 2510971 w 2583543"/>
                  <a:gd name="connsiteY56" fmla="*/ 731157 h 2768194"/>
                  <a:gd name="connsiteX57" fmla="*/ 2540000 w 2583543"/>
                  <a:gd name="connsiteY57" fmla="*/ 687614 h 2768194"/>
                  <a:gd name="connsiteX58" fmla="*/ 2583543 w 2583543"/>
                  <a:gd name="connsiteY58" fmla="*/ 658586 h 2768194"/>
                  <a:gd name="connsiteX59" fmla="*/ 2351314 w 2583543"/>
                  <a:gd name="connsiteY59" fmla="*/ 615043 h 2768194"/>
                  <a:gd name="connsiteX60" fmla="*/ 2264228 w 2583543"/>
                  <a:gd name="connsiteY60" fmla="*/ 586014 h 2768194"/>
                  <a:gd name="connsiteX61" fmla="*/ 2002971 w 2583543"/>
                  <a:gd name="connsiteY61" fmla="*/ 556986 h 2768194"/>
                  <a:gd name="connsiteX62" fmla="*/ 1828800 w 2583543"/>
                  <a:gd name="connsiteY62" fmla="*/ 527957 h 2768194"/>
                  <a:gd name="connsiteX63" fmla="*/ 1770743 w 2583543"/>
                  <a:gd name="connsiteY63" fmla="*/ 513443 h 2768194"/>
                  <a:gd name="connsiteX64" fmla="*/ 1727200 w 2583543"/>
                  <a:gd name="connsiteY64" fmla="*/ 498928 h 2768194"/>
                  <a:gd name="connsiteX65" fmla="*/ 1582057 w 2583543"/>
                  <a:gd name="connsiteY65" fmla="*/ 484414 h 2768194"/>
                  <a:gd name="connsiteX66" fmla="*/ 1494971 w 2583543"/>
                  <a:gd name="connsiteY66" fmla="*/ 440871 h 2768194"/>
                  <a:gd name="connsiteX67" fmla="*/ 1436914 w 2583543"/>
                  <a:gd name="connsiteY67" fmla="*/ 426357 h 2768194"/>
                  <a:gd name="connsiteX68" fmla="*/ 1349828 w 2583543"/>
                  <a:gd name="connsiteY68" fmla="*/ 382814 h 2768194"/>
                  <a:gd name="connsiteX69" fmla="*/ 1306285 w 2583543"/>
                  <a:gd name="connsiteY69" fmla="*/ 339271 h 2768194"/>
                  <a:gd name="connsiteX70" fmla="*/ 1175657 w 2583543"/>
                  <a:gd name="connsiteY70" fmla="*/ 295728 h 2768194"/>
                  <a:gd name="connsiteX71" fmla="*/ 1088571 w 2583543"/>
                  <a:gd name="connsiteY71" fmla="*/ 252186 h 2768194"/>
                  <a:gd name="connsiteX72" fmla="*/ 986971 w 2583543"/>
                  <a:gd name="connsiteY72" fmla="*/ 208643 h 2768194"/>
                  <a:gd name="connsiteX73" fmla="*/ 899885 w 2583543"/>
                  <a:gd name="connsiteY73" fmla="*/ 179614 h 2768194"/>
                  <a:gd name="connsiteX74" fmla="*/ 812800 w 2583543"/>
                  <a:gd name="connsiteY74" fmla="*/ 121557 h 2768194"/>
                  <a:gd name="connsiteX75" fmla="*/ 769257 w 2583543"/>
                  <a:gd name="connsiteY75" fmla="*/ 92528 h 2768194"/>
                  <a:gd name="connsiteX76" fmla="*/ 659946 w 2583543"/>
                  <a:gd name="connsiteY76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304800 w 2583543"/>
                  <a:gd name="connsiteY10" fmla="*/ 745671 h 2768194"/>
                  <a:gd name="connsiteX11" fmla="*/ 290285 w 2583543"/>
                  <a:gd name="connsiteY11" fmla="*/ 789214 h 2768194"/>
                  <a:gd name="connsiteX12" fmla="*/ 275771 w 2583543"/>
                  <a:gd name="connsiteY12" fmla="*/ 934357 h 2768194"/>
                  <a:gd name="connsiteX13" fmla="*/ 261257 w 2583543"/>
                  <a:gd name="connsiteY13" fmla="*/ 1021443 h 2768194"/>
                  <a:gd name="connsiteX14" fmla="*/ 232228 w 2583543"/>
                  <a:gd name="connsiteY14" fmla="*/ 1355271 h 2768194"/>
                  <a:gd name="connsiteX15" fmla="*/ 203200 w 2583543"/>
                  <a:gd name="connsiteY15" fmla="*/ 1514928 h 2768194"/>
                  <a:gd name="connsiteX16" fmla="*/ 188685 w 2583543"/>
                  <a:gd name="connsiteY16" fmla="*/ 1645557 h 2768194"/>
                  <a:gd name="connsiteX17" fmla="*/ 174171 w 2583543"/>
                  <a:gd name="connsiteY17" fmla="*/ 1703614 h 2768194"/>
                  <a:gd name="connsiteX18" fmla="*/ 130628 w 2583543"/>
                  <a:gd name="connsiteY18" fmla="*/ 1877786 h 2768194"/>
                  <a:gd name="connsiteX19" fmla="*/ 101600 w 2583543"/>
                  <a:gd name="connsiteY19" fmla="*/ 1921328 h 2768194"/>
                  <a:gd name="connsiteX20" fmla="*/ 87085 w 2583543"/>
                  <a:gd name="connsiteY20" fmla="*/ 1964871 h 2768194"/>
                  <a:gd name="connsiteX21" fmla="*/ 58057 w 2583543"/>
                  <a:gd name="connsiteY21" fmla="*/ 2008414 h 2768194"/>
                  <a:gd name="connsiteX22" fmla="*/ 43543 w 2583543"/>
                  <a:gd name="connsiteY22" fmla="*/ 2051957 h 2768194"/>
                  <a:gd name="connsiteX23" fmla="*/ 0 w 2583543"/>
                  <a:gd name="connsiteY23" fmla="*/ 2095500 h 2768194"/>
                  <a:gd name="connsiteX24" fmla="*/ 14514 w 2583543"/>
                  <a:gd name="connsiteY24" fmla="*/ 2139043 h 2768194"/>
                  <a:gd name="connsiteX25" fmla="*/ 101600 w 2583543"/>
                  <a:gd name="connsiteY25" fmla="*/ 2168071 h 2768194"/>
                  <a:gd name="connsiteX26" fmla="*/ 188685 w 2583543"/>
                  <a:gd name="connsiteY26" fmla="*/ 2197100 h 2768194"/>
                  <a:gd name="connsiteX27" fmla="*/ 362857 w 2583543"/>
                  <a:gd name="connsiteY27" fmla="*/ 2226128 h 2768194"/>
                  <a:gd name="connsiteX28" fmla="*/ 493485 w 2583543"/>
                  <a:gd name="connsiteY28" fmla="*/ 2255157 h 2768194"/>
                  <a:gd name="connsiteX29" fmla="*/ 580571 w 2583543"/>
                  <a:gd name="connsiteY29" fmla="*/ 2284186 h 2768194"/>
                  <a:gd name="connsiteX30" fmla="*/ 667657 w 2583543"/>
                  <a:gd name="connsiteY30" fmla="*/ 2313214 h 2768194"/>
                  <a:gd name="connsiteX31" fmla="*/ 711200 w 2583543"/>
                  <a:gd name="connsiteY31" fmla="*/ 2327728 h 2768194"/>
                  <a:gd name="connsiteX32" fmla="*/ 798285 w 2583543"/>
                  <a:gd name="connsiteY32" fmla="*/ 2385786 h 2768194"/>
                  <a:gd name="connsiteX33" fmla="*/ 885371 w 2583543"/>
                  <a:gd name="connsiteY33" fmla="*/ 2429328 h 2768194"/>
                  <a:gd name="connsiteX34" fmla="*/ 914400 w 2583543"/>
                  <a:gd name="connsiteY34" fmla="*/ 2472871 h 2768194"/>
                  <a:gd name="connsiteX35" fmla="*/ 957943 w 2583543"/>
                  <a:gd name="connsiteY35" fmla="*/ 2487386 h 2768194"/>
                  <a:gd name="connsiteX36" fmla="*/ 1030514 w 2583543"/>
                  <a:gd name="connsiteY36" fmla="*/ 2574471 h 2768194"/>
                  <a:gd name="connsiteX37" fmla="*/ 1103085 w 2583543"/>
                  <a:gd name="connsiteY37" fmla="*/ 2588986 h 2768194"/>
                  <a:gd name="connsiteX38" fmla="*/ 1161143 w 2583543"/>
                  <a:gd name="connsiteY38" fmla="*/ 2603500 h 2768194"/>
                  <a:gd name="connsiteX39" fmla="*/ 1248228 w 2583543"/>
                  <a:gd name="connsiteY39" fmla="*/ 2676071 h 2768194"/>
                  <a:gd name="connsiteX40" fmla="*/ 1378857 w 2583543"/>
                  <a:gd name="connsiteY40" fmla="*/ 2705100 h 2768194"/>
                  <a:gd name="connsiteX41" fmla="*/ 1436914 w 2583543"/>
                  <a:gd name="connsiteY41" fmla="*/ 2734128 h 2768194"/>
                  <a:gd name="connsiteX42" fmla="*/ 1596571 w 2583543"/>
                  <a:gd name="connsiteY42" fmla="*/ 2763157 h 2768194"/>
                  <a:gd name="connsiteX43" fmla="*/ 2075543 w 2583543"/>
                  <a:gd name="connsiteY43" fmla="*/ 2748643 h 2768194"/>
                  <a:gd name="connsiteX44" fmla="*/ 2090057 w 2583543"/>
                  <a:gd name="connsiteY44" fmla="*/ 2647043 h 2768194"/>
                  <a:gd name="connsiteX45" fmla="*/ 2148114 w 2583543"/>
                  <a:gd name="connsiteY45" fmla="*/ 2414814 h 2768194"/>
                  <a:gd name="connsiteX46" fmla="*/ 2162628 w 2583543"/>
                  <a:gd name="connsiteY46" fmla="*/ 2356757 h 2768194"/>
                  <a:gd name="connsiteX47" fmla="*/ 2235200 w 2583543"/>
                  <a:gd name="connsiteY47" fmla="*/ 2240643 h 2768194"/>
                  <a:gd name="connsiteX48" fmla="*/ 2264228 w 2583543"/>
                  <a:gd name="connsiteY48" fmla="*/ 2124528 h 2768194"/>
                  <a:gd name="connsiteX49" fmla="*/ 2293257 w 2583543"/>
                  <a:gd name="connsiteY49" fmla="*/ 2037443 h 2768194"/>
                  <a:gd name="connsiteX50" fmla="*/ 2278743 w 2583543"/>
                  <a:gd name="connsiteY50" fmla="*/ 1413328 h 2768194"/>
                  <a:gd name="connsiteX51" fmla="*/ 2278743 w 2583543"/>
                  <a:gd name="connsiteY51" fmla="*/ 1064986 h 2768194"/>
                  <a:gd name="connsiteX52" fmla="*/ 2293257 w 2583543"/>
                  <a:gd name="connsiteY52" fmla="*/ 1021443 h 2768194"/>
                  <a:gd name="connsiteX53" fmla="*/ 2336800 w 2583543"/>
                  <a:gd name="connsiteY53" fmla="*/ 992414 h 2768194"/>
                  <a:gd name="connsiteX54" fmla="*/ 2365828 w 2583543"/>
                  <a:gd name="connsiteY54" fmla="*/ 948871 h 2768194"/>
                  <a:gd name="connsiteX55" fmla="*/ 2438400 w 2583543"/>
                  <a:gd name="connsiteY55" fmla="*/ 861786 h 2768194"/>
                  <a:gd name="connsiteX56" fmla="*/ 2510971 w 2583543"/>
                  <a:gd name="connsiteY56" fmla="*/ 731157 h 2768194"/>
                  <a:gd name="connsiteX57" fmla="*/ 2540000 w 2583543"/>
                  <a:gd name="connsiteY57" fmla="*/ 687614 h 2768194"/>
                  <a:gd name="connsiteX58" fmla="*/ 2583543 w 2583543"/>
                  <a:gd name="connsiteY58" fmla="*/ 658586 h 2768194"/>
                  <a:gd name="connsiteX59" fmla="*/ 2351314 w 2583543"/>
                  <a:gd name="connsiteY59" fmla="*/ 615043 h 2768194"/>
                  <a:gd name="connsiteX60" fmla="*/ 2264228 w 2583543"/>
                  <a:gd name="connsiteY60" fmla="*/ 586014 h 2768194"/>
                  <a:gd name="connsiteX61" fmla="*/ 2002971 w 2583543"/>
                  <a:gd name="connsiteY61" fmla="*/ 556986 h 2768194"/>
                  <a:gd name="connsiteX62" fmla="*/ 1828800 w 2583543"/>
                  <a:gd name="connsiteY62" fmla="*/ 527957 h 2768194"/>
                  <a:gd name="connsiteX63" fmla="*/ 1727200 w 2583543"/>
                  <a:gd name="connsiteY63" fmla="*/ 498928 h 2768194"/>
                  <a:gd name="connsiteX64" fmla="*/ 1582057 w 2583543"/>
                  <a:gd name="connsiteY64" fmla="*/ 484414 h 2768194"/>
                  <a:gd name="connsiteX65" fmla="*/ 1494971 w 2583543"/>
                  <a:gd name="connsiteY65" fmla="*/ 440871 h 2768194"/>
                  <a:gd name="connsiteX66" fmla="*/ 1436914 w 2583543"/>
                  <a:gd name="connsiteY66" fmla="*/ 426357 h 2768194"/>
                  <a:gd name="connsiteX67" fmla="*/ 1349828 w 2583543"/>
                  <a:gd name="connsiteY67" fmla="*/ 382814 h 2768194"/>
                  <a:gd name="connsiteX68" fmla="*/ 1306285 w 2583543"/>
                  <a:gd name="connsiteY68" fmla="*/ 339271 h 2768194"/>
                  <a:gd name="connsiteX69" fmla="*/ 1175657 w 2583543"/>
                  <a:gd name="connsiteY69" fmla="*/ 295728 h 2768194"/>
                  <a:gd name="connsiteX70" fmla="*/ 1088571 w 2583543"/>
                  <a:gd name="connsiteY70" fmla="*/ 252186 h 2768194"/>
                  <a:gd name="connsiteX71" fmla="*/ 986971 w 2583543"/>
                  <a:gd name="connsiteY71" fmla="*/ 208643 h 2768194"/>
                  <a:gd name="connsiteX72" fmla="*/ 899885 w 2583543"/>
                  <a:gd name="connsiteY72" fmla="*/ 179614 h 2768194"/>
                  <a:gd name="connsiteX73" fmla="*/ 812800 w 2583543"/>
                  <a:gd name="connsiteY73" fmla="*/ 121557 h 2768194"/>
                  <a:gd name="connsiteX74" fmla="*/ 769257 w 2583543"/>
                  <a:gd name="connsiteY74" fmla="*/ 92528 h 2768194"/>
                  <a:gd name="connsiteX75" fmla="*/ 659946 w 2583543"/>
                  <a:gd name="connsiteY75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304800 w 2583543"/>
                  <a:gd name="connsiteY10" fmla="*/ 745671 h 2768194"/>
                  <a:gd name="connsiteX11" fmla="*/ 290285 w 2583543"/>
                  <a:gd name="connsiteY11" fmla="*/ 789214 h 2768194"/>
                  <a:gd name="connsiteX12" fmla="*/ 275771 w 2583543"/>
                  <a:gd name="connsiteY12" fmla="*/ 934357 h 2768194"/>
                  <a:gd name="connsiteX13" fmla="*/ 261257 w 2583543"/>
                  <a:gd name="connsiteY13" fmla="*/ 1021443 h 2768194"/>
                  <a:gd name="connsiteX14" fmla="*/ 232228 w 2583543"/>
                  <a:gd name="connsiteY14" fmla="*/ 1355271 h 2768194"/>
                  <a:gd name="connsiteX15" fmla="*/ 203200 w 2583543"/>
                  <a:gd name="connsiteY15" fmla="*/ 1514928 h 2768194"/>
                  <a:gd name="connsiteX16" fmla="*/ 188685 w 2583543"/>
                  <a:gd name="connsiteY16" fmla="*/ 1645557 h 2768194"/>
                  <a:gd name="connsiteX17" fmla="*/ 174171 w 2583543"/>
                  <a:gd name="connsiteY17" fmla="*/ 1703614 h 2768194"/>
                  <a:gd name="connsiteX18" fmla="*/ 130628 w 2583543"/>
                  <a:gd name="connsiteY18" fmla="*/ 1877786 h 2768194"/>
                  <a:gd name="connsiteX19" fmla="*/ 101600 w 2583543"/>
                  <a:gd name="connsiteY19" fmla="*/ 1921328 h 2768194"/>
                  <a:gd name="connsiteX20" fmla="*/ 87085 w 2583543"/>
                  <a:gd name="connsiteY20" fmla="*/ 1964871 h 2768194"/>
                  <a:gd name="connsiteX21" fmla="*/ 58057 w 2583543"/>
                  <a:gd name="connsiteY21" fmla="*/ 2008414 h 2768194"/>
                  <a:gd name="connsiteX22" fmla="*/ 43543 w 2583543"/>
                  <a:gd name="connsiteY22" fmla="*/ 2051957 h 2768194"/>
                  <a:gd name="connsiteX23" fmla="*/ 0 w 2583543"/>
                  <a:gd name="connsiteY23" fmla="*/ 2095500 h 2768194"/>
                  <a:gd name="connsiteX24" fmla="*/ 14514 w 2583543"/>
                  <a:gd name="connsiteY24" fmla="*/ 2139043 h 2768194"/>
                  <a:gd name="connsiteX25" fmla="*/ 101600 w 2583543"/>
                  <a:gd name="connsiteY25" fmla="*/ 2168071 h 2768194"/>
                  <a:gd name="connsiteX26" fmla="*/ 188685 w 2583543"/>
                  <a:gd name="connsiteY26" fmla="*/ 2197100 h 2768194"/>
                  <a:gd name="connsiteX27" fmla="*/ 362857 w 2583543"/>
                  <a:gd name="connsiteY27" fmla="*/ 2226128 h 2768194"/>
                  <a:gd name="connsiteX28" fmla="*/ 493485 w 2583543"/>
                  <a:gd name="connsiteY28" fmla="*/ 2255157 h 2768194"/>
                  <a:gd name="connsiteX29" fmla="*/ 580571 w 2583543"/>
                  <a:gd name="connsiteY29" fmla="*/ 2284186 h 2768194"/>
                  <a:gd name="connsiteX30" fmla="*/ 667657 w 2583543"/>
                  <a:gd name="connsiteY30" fmla="*/ 2313214 h 2768194"/>
                  <a:gd name="connsiteX31" fmla="*/ 711200 w 2583543"/>
                  <a:gd name="connsiteY31" fmla="*/ 2327728 h 2768194"/>
                  <a:gd name="connsiteX32" fmla="*/ 798285 w 2583543"/>
                  <a:gd name="connsiteY32" fmla="*/ 2385786 h 2768194"/>
                  <a:gd name="connsiteX33" fmla="*/ 885371 w 2583543"/>
                  <a:gd name="connsiteY33" fmla="*/ 2429328 h 2768194"/>
                  <a:gd name="connsiteX34" fmla="*/ 914400 w 2583543"/>
                  <a:gd name="connsiteY34" fmla="*/ 2472871 h 2768194"/>
                  <a:gd name="connsiteX35" fmla="*/ 957943 w 2583543"/>
                  <a:gd name="connsiteY35" fmla="*/ 2487386 h 2768194"/>
                  <a:gd name="connsiteX36" fmla="*/ 1030514 w 2583543"/>
                  <a:gd name="connsiteY36" fmla="*/ 2574471 h 2768194"/>
                  <a:gd name="connsiteX37" fmla="*/ 1103085 w 2583543"/>
                  <a:gd name="connsiteY37" fmla="*/ 2588986 h 2768194"/>
                  <a:gd name="connsiteX38" fmla="*/ 1161143 w 2583543"/>
                  <a:gd name="connsiteY38" fmla="*/ 2603500 h 2768194"/>
                  <a:gd name="connsiteX39" fmla="*/ 1248228 w 2583543"/>
                  <a:gd name="connsiteY39" fmla="*/ 2676071 h 2768194"/>
                  <a:gd name="connsiteX40" fmla="*/ 1378857 w 2583543"/>
                  <a:gd name="connsiteY40" fmla="*/ 2705100 h 2768194"/>
                  <a:gd name="connsiteX41" fmla="*/ 1436914 w 2583543"/>
                  <a:gd name="connsiteY41" fmla="*/ 2734128 h 2768194"/>
                  <a:gd name="connsiteX42" fmla="*/ 1596571 w 2583543"/>
                  <a:gd name="connsiteY42" fmla="*/ 2763157 h 2768194"/>
                  <a:gd name="connsiteX43" fmla="*/ 2075543 w 2583543"/>
                  <a:gd name="connsiteY43" fmla="*/ 2748643 h 2768194"/>
                  <a:gd name="connsiteX44" fmla="*/ 2090057 w 2583543"/>
                  <a:gd name="connsiteY44" fmla="*/ 2647043 h 2768194"/>
                  <a:gd name="connsiteX45" fmla="*/ 2148114 w 2583543"/>
                  <a:gd name="connsiteY45" fmla="*/ 2414814 h 2768194"/>
                  <a:gd name="connsiteX46" fmla="*/ 2162628 w 2583543"/>
                  <a:gd name="connsiteY46" fmla="*/ 2356757 h 2768194"/>
                  <a:gd name="connsiteX47" fmla="*/ 2235200 w 2583543"/>
                  <a:gd name="connsiteY47" fmla="*/ 2240643 h 2768194"/>
                  <a:gd name="connsiteX48" fmla="*/ 2264228 w 2583543"/>
                  <a:gd name="connsiteY48" fmla="*/ 2124528 h 2768194"/>
                  <a:gd name="connsiteX49" fmla="*/ 2293257 w 2583543"/>
                  <a:gd name="connsiteY49" fmla="*/ 2037443 h 2768194"/>
                  <a:gd name="connsiteX50" fmla="*/ 2278743 w 2583543"/>
                  <a:gd name="connsiteY50" fmla="*/ 1413328 h 2768194"/>
                  <a:gd name="connsiteX51" fmla="*/ 2278743 w 2583543"/>
                  <a:gd name="connsiteY51" fmla="*/ 1064986 h 2768194"/>
                  <a:gd name="connsiteX52" fmla="*/ 2293257 w 2583543"/>
                  <a:gd name="connsiteY52" fmla="*/ 1021443 h 2768194"/>
                  <a:gd name="connsiteX53" fmla="*/ 2336800 w 2583543"/>
                  <a:gd name="connsiteY53" fmla="*/ 992414 h 2768194"/>
                  <a:gd name="connsiteX54" fmla="*/ 2365828 w 2583543"/>
                  <a:gd name="connsiteY54" fmla="*/ 948871 h 2768194"/>
                  <a:gd name="connsiteX55" fmla="*/ 2438400 w 2583543"/>
                  <a:gd name="connsiteY55" fmla="*/ 861786 h 2768194"/>
                  <a:gd name="connsiteX56" fmla="*/ 2510971 w 2583543"/>
                  <a:gd name="connsiteY56" fmla="*/ 731157 h 2768194"/>
                  <a:gd name="connsiteX57" fmla="*/ 2540000 w 2583543"/>
                  <a:gd name="connsiteY57" fmla="*/ 687614 h 2768194"/>
                  <a:gd name="connsiteX58" fmla="*/ 2583543 w 2583543"/>
                  <a:gd name="connsiteY58" fmla="*/ 658586 h 2768194"/>
                  <a:gd name="connsiteX59" fmla="*/ 2351314 w 2583543"/>
                  <a:gd name="connsiteY59" fmla="*/ 615043 h 2768194"/>
                  <a:gd name="connsiteX60" fmla="*/ 2264228 w 2583543"/>
                  <a:gd name="connsiteY60" fmla="*/ 586014 h 2768194"/>
                  <a:gd name="connsiteX61" fmla="*/ 2002971 w 2583543"/>
                  <a:gd name="connsiteY61" fmla="*/ 556986 h 2768194"/>
                  <a:gd name="connsiteX62" fmla="*/ 1828800 w 2583543"/>
                  <a:gd name="connsiteY62" fmla="*/ 527957 h 2768194"/>
                  <a:gd name="connsiteX63" fmla="*/ 1727200 w 2583543"/>
                  <a:gd name="connsiteY63" fmla="*/ 498928 h 2768194"/>
                  <a:gd name="connsiteX64" fmla="*/ 1582057 w 2583543"/>
                  <a:gd name="connsiteY64" fmla="*/ 484414 h 2768194"/>
                  <a:gd name="connsiteX65" fmla="*/ 1494971 w 2583543"/>
                  <a:gd name="connsiteY65" fmla="*/ 440871 h 2768194"/>
                  <a:gd name="connsiteX66" fmla="*/ 1436914 w 2583543"/>
                  <a:gd name="connsiteY66" fmla="*/ 426357 h 2768194"/>
                  <a:gd name="connsiteX67" fmla="*/ 1306285 w 2583543"/>
                  <a:gd name="connsiteY67" fmla="*/ 339271 h 2768194"/>
                  <a:gd name="connsiteX68" fmla="*/ 1175657 w 2583543"/>
                  <a:gd name="connsiteY68" fmla="*/ 295728 h 2768194"/>
                  <a:gd name="connsiteX69" fmla="*/ 1088571 w 2583543"/>
                  <a:gd name="connsiteY69" fmla="*/ 252186 h 2768194"/>
                  <a:gd name="connsiteX70" fmla="*/ 986971 w 2583543"/>
                  <a:gd name="connsiteY70" fmla="*/ 208643 h 2768194"/>
                  <a:gd name="connsiteX71" fmla="*/ 899885 w 2583543"/>
                  <a:gd name="connsiteY71" fmla="*/ 179614 h 2768194"/>
                  <a:gd name="connsiteX72" fmla="*/ 812800 w 2583543"/>
                  <a:gd name="connsiteY72" fmla="*/ 121557 h 2768194"/>
                  <a:gd name="connsiteX73" fmla="*/ 769257 w 2583543"/>
                  <a:gd name="connsiteY73" fmla="*/ 92528 h 2768194"/>
                  <a:gd name="connsiteX74" fmla="*/ 659946 w 2583543"/>
                  <a:gd name="connsiteY74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304800 w 2583543"/>
                  <a:gd name="connsiteY10" fmla="*/ 745671 h 2768194"/>
                  <a:gd name="connsiteX11" fmla="*/ 290285 w 2583543"/>
                  <a:gd name="connsiteY11" fmla="*/ 789214 h 2768194"/>
                  <a:gd name="connsiteX12" fmla="*/ 275771 w 2583543"/>
                  <a:gd name="connsiteY12" fmla="*/ 934357 h 2768194"/>
                  <a:gd name="connsiteX13" fmla="*/ 261257 w 2583543"/>
                  <a:gd name="connsiteY13" fmla="*/ 1021443 h 2768194"/>
                  <a:gd name="connsiteX14" fmla="*/ 232228 w 2583543"/>
                  <a:gd name="connsiteY14" fmla="*/ 1355271 h 2768194"/>
                  <a:gd name="connsiteX15" fmla="*/ 203200 w 2583543"/>
                  <a:gd name="connsiteY15" fmla="*/ 1514928 h 2768194"/>
                  <a:gd name="connsiteX16" fmla="*/ 188685 w 2583543"/>
                  <a:gd name="connsiteY16" fmla="*/ 1645557 h 2768194"/>
                  <a:gd name="connsiteX17" fmla="*/ 174171 w 2583543"/>
                  <a:gd name="connsiteY17" fmla="*/ 1703614 h 2768194"/>
                  <a:gd name="connsiteX18" fmla="*/ 130628 w 2583543"/>
                  <a:gd name="connsiteY18" fmla="*/ 1877786 h 2768194"/>
                  <a:gd name="connsiteX19" fmla="*/ 101600 w 2583543"/>
                  <a:gd name="connsiteY19" fmla="*/ 1921328 h 2768194"/>
                  <a:gd name="connsiteX20" fmla="*/ 87085 w 2583543"/>
                  <a:gd name="connsiteY20" fmla="*/ 1964871 h 2768194"/>
                  <a:gd name="connsiteX21" fmla="*/ 58057 w 2583543"/>
                  <a:gd name="connsiteY21" fmla="*/ 2008414 h 2768194"/>
                  <a:gd name="connsiteX22" fmla="*/ 43543 w 2583543"/>
                  <a:gd name="connsiteY22" fmla="*/ 2051957 h 2768194"/>
                  <a:gd name="connsiteX23" fmla="*/ 0 w 2583543"/>
                  <a:gd name="connsiteY23" fmla="*/ 2095500 h 2768194"/>
                  <a:gd name="connsiteX24" fmla="*/ 14514 w 2583543"/>
                  <a:gd name="connsiteY24" fmla="*/ 2139043 h 2768194"/>
                  <a:gd name="connsiteX25" fmla="*/ 101600 w 2583543"/>
                  <a:gd name="connsiteY25" fmla="*/ 2168071 h 2768194"/>
                  <a:gd name="connsiteX26" fmla="*/ 188685 w 2583543"/>
                  <a:gd name="connsiteY26" fmla="*/ 2197100 h 2768194"/>
                  <a:gd name="connsiteX27" fmla="*/ 362857 w 2583543"/>
                  <a:gd name="connsiteY27" fmla="*/ 2226128 h 2768194"/>
                  <a:gd name="connsiteX28" fmla="*/ 493485 w 2583543"/>
                  <a:gd name="connsiteY28" fmla="*/ 2255157 h 2768194"/>
                  <a:gd name="connsiteX29" fmla="*/ 580571 w 2583543"/>
                  <a:gd name="connsiteY29" fmla="*/ 2284186 h 2768194"/>
                  <a:gd name="connsiteX30" fmla="*/ 667657 w 2583543"/>
                  <a:gd name="connsiteY30" fmla="*/ 2313214 h 2768194"/>
                  <a:gd name="connsiteX31" fmla="*/ 711200 w 2583543"/>
                  <a:gd name="connsiteY31" fmla="*/ 2327728 h 2768194"/>
                  <a:gd name="connsiteX32" fmla="*/ 798285 w 2583543"/>
                  <a:gd name="connsiteY32" fmla="*/ 2385786 h 2768194"/>
                  <a:gd name="connsiteX33" fmla="*/ 885371 w 2583543"/>
                  <a:gd name="connsiteY33" fmla="*/ 2429328 h 2768194"/>
                  <a:gd name="connsiteX34" fmla="*/ 914400 w 2583543"/>
                  <a:gd name="connsiteY34" fmla="*/ 2472871 h 2768194"/>
                  <a:gd name="connsiteX35" fmla="*/ 957943 w 2583543"/>
                  <a:gd name="connsiteY35" fmla="*/ 2487386 h 2768194"/>
                  <a:gd name="connsiteX36" fmla="*/ 1030514 w 2583543"/>
                  <a:gd name="connsiteY36" fmla="*/ 2574471 h 2768194"/>
                  <a:gd name="connsiteX37" fmla="*/ 1103085 w 2583543"/>
                  <a:gd name="connsiteY37" fmla="*/ 2588986 h 2768194"/>
                  <a:gd name="connsiteX38" fmla="*/ 1161143 w 2583543"/>
                  <a:gd name="connsiteY38" fmla="*/ 2603500 h 2768194"/>
                  <a:gd name="connsiteX39" fmla="*/ 1248228 w 2583543"/>
                  <a:gd name="connsiteY39" fmla="*/ 2676071 h 2768194"/>
                  <a:gd name="connsiteX40" fmla="*/ 1378857 w 2583543"/>
                  <a:gd name="connsiteY40" fmla="*/ 2705100 h 2768194"/>
                  <a:gd name="connsiteX41" fmla="*/ 1436914 w 2583543"/>
                  <a:gd name="connsiteY41" fmla="*/ 2734128 h 2768194"/>
                  <a:gd name="connsiteX42" fmla="*/ 1596571 w 2583543"/>
                  <a:gd name="connsiteY42" fmla="*/ 2763157 h 2768194"/>
                  <a:gd name="connsiteX43" fmla="*/ 2075543 w 2583543"/>
                  <a:gd name="connsiteY43" fmla="*/ 2748643 h 2768194"/>
                  <a:gd name="connsiteX44" fmla="*/ 2090057 w 2583543"/>
                  <a:gd name="connsiteY44" fmla="*/ 2647043 h 2768194"/>
                  <a:gd name="connsiteX45" fmla="*/ 2148114 w 2583543"/>
                  <a:gd name="connsiteY45" fmla="*/ 2414814 h 2768194"/>
                  <a:gd name="connsiteX46" fmla="*/ 2162628 w 2583543"/>
                  <a:gd name="connsiteY46" fmla="*/ 2356757 h 2768194"/>
                  <a:gd name="connsiteX47" fmla="*/ 2235200 w 2583543"/>
                  <a:gd name="connsiteY47" fmla="*/ 2240643 h 2768194"/>
                  <a:gd name="connsiteX48" fmla="*/ 2264228 w 2583543"/>
                  <a:gd name="connsiteY48" fmla="*/ 2124528 h 2768194"/>
                  <a:gd name="connsiteX49" fmla="*/ 2293257 w 2583543"/>
                  <a:gd name="connsiteY49" fmla="*/ 2037443 h 2768194"/>
                  <a:gd name="connsiteX50" fmla="*/ 2278743 w 2583543"/>
                  <a:gd name="connsiteY50" fmla="*/ 1413328 h 2768194"/>
                  <a:gd name="connsiteX51" fmla="*/ 2278743 w 2583543"/>
                  <a:gd name="connsiteY51" fmla="*/ 1064986 h 2768194"/>
                  <a:gd name="connsiteX52" fmla="*/ 2293257 w 2583543"/>
                  <a:gd name="connsiteY52" fmla="*/ 1021443 h 2768194"/>
                  <a:gd name="connsiteX53" fmla="*/ 2336800 w 2583543"/>
                  <a:gd name="connsiteY53" fmla="*/ 992414 h 2768194"/>
                  <a:gd name="connsiteX54" fmla="*/ 2365828 w 2583543"/>
                  <a:gd name="connsiteY54" fmla="*/ 948871 h 2768194"/>
                  <a:gd name="connsiteX55" fmla="*/ 2438400 w 2583543"/>
                  <a:gd name="connsiteY55" fmla="*/ 861786 h 2768194"/>
                  <a:gd name="connsiteX56" fmla="*/ 2510971 w 2583543"/>
                  <a:gd name="connsiteY56" fmla="*/ 731157 h 2768194"/>
                  <a:gd name="connsiteX57" fmla="*/ 2540000 w 2583543"/>
                  <a:gd name="connsiteY57" fmla="*/ 687614 h 2768194"/>
                  <a:gd name="connsiteX58" fmla="*/ 2583543 w 2583543"/>
                  <a:gd name="connsiteY58" fmla="*/ 658586 h 2768194"/>
                  <a:gd name="connsiteX59" fmla="*/ 2351314 w 2583543"/>
                  <a:gd name="connsiteY59" fmla="*/ 615043 h 2768194"/>
                  <a:gd name="connsiteX60" fmla="*/ 2264228 w 2583543"/>
                  <a:gd name="connsiteY60" fmla="*/ 586014 h 2768194"/>
                  <a:gd name="connsiteX61" fmla="*/ 2002971 w 2583543"/>
                  <a:gd name="connsiteY61" fmla="*/ 556986 h 2768194"/>
                  <a:gd name="connsiteX62" fmla="*/ 1828800 w 2583543"/>
                  <a:gd name="connsiteY62" fmla="*/ 527957 h 2768194"/>
                  <a:gd name="connsiteX63" fmla="*/ 1727200 w 2583543"/>
                  <a:gd name="connsiteY63" fmla="*/ 498928 h 2768194"/>
                  <a:gd name="connsiteX64" fmla="*/ 1582057 w 2583543"/>
                  <a:gd name="connsiteY64" fmla="*/ 484414 h 2768194"/>
                  <a:gd name="connsiteX65" fmla="*/ 1494971 w 2583543"/>
                  <a:gd name="connsiteY65" fmla="*/ 440871 h 2768194"/>
                  <a:gd name="connsiteX66" fmla="*/ 1436914 w 2583543"/>
                  <a:gd name="connsiteY66" fmla="*/ 426357 h 2768194"/>
                  <a:gd name="connsiteX67" fmla="*/ 1306285 w 2583543"/>
                  <a:gd name="connsiteY67" fmla="*/ 339271 h 2768194"/>
                  <a:gd name="connsiteX68" fmla="*/ 1175657 w 2583543"/>
                  <a:gd name="connsiteY68" fmla="*/ 295728 h 2768194"/>
                  <a:gd name="connsiteX69" fmla="*/ 1088571 w 2583543"/>
                  <a:gd name="connsiteY69" fmla="*/ 252186 h 2768194"/>
                  <a:gd name="connsiteX70" fmla="*/ 986971 w 2583543"/>
                  <a:gd name="connsiteY70" fmla="*/ 208643 h 2768194"/>
                  <a:gd name="connsiteX71" fmla="*/ 899885 w 2583543"/>
                  <a:gd name="connsiteY71" fmla="*/ 179614 h 2768194"/>
                  <a:gd name="connsiteX72" fmla="*/ 769257 w 2583543"/>
                  <a:gd name="connsiteY72" fmla="*/ 92528 h 2768194"/>
                  <a:gd name="connsiteX73" fmla="*/ 659946 w 2583543"/>
                  <a:gd name="connsiteY73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406400 w 2583543"/>
                  <a:gd name="connsiteY7" fmla="*/ 600528 h 2768194"/>
                  <a:gd name="connsiteX8" fmla="*/ 348343 w 2583543"/>
                  <a:gd name="connsiteY8" fmla="*/ 644071 h 2768194"/>
                  <a:gd name="connsiteX9" fmla="*/ 333828 w 2583543"/>
                  <a:gd name="connsiteY9" fmla="*/ 702128 h 2768194"/>
                  <a:gd name="connsiteX10" fmla="*/ 290285 w 2583543"/>
                  <a:gd name="connsiteY10" fmla="*/ 789214 h 2768194"/>
                  <a:gd name="connsiteX11" fmla="*/ 275771 w 2583543"/>
                  <a:gd name="connsiteY11" fmla="*/ 934357 h 2768194"/>
                  <a:gd name="connsiteX12" fmla="*/ 261257 w 2583543"/>
                  <a:gd name="connsiteY12" fmla="*/ 1021443 h 2768194"/>
                  <a:gd name="connsiteX13" fmla="*/ 232228 w 2583543"/>
                  <a:gd name="connsiteY13" fmla="*/ 1355271 h 2768194"/>
                  <a:gd name="connsiteX14" fmla="*/ 203200 w 2583543"/>
                  <a:gd name="connsiteY14" fmla="*/ 1514928 h 2768194"/>
                  <a:gd name="connsiteX15" fmla="*/ 188685 w 2583543"/>
                  <a:gd name="connsiteY15" fmla="*/ 1645557 h 2768194"/>
                  <a:gd name="connsiteX16" fmla="*/ 174171 w 2583543"/>
                  <a:gd name="connsiteY16" fmla="*/ 1703614 h 2768194"/>
                  <a:gd name="connsiteX17" fmla="*/ 130628 w 2583543"/>
                  <a:gd name="connsiteY17" fmla="*/ 1877786 h 2768194"/>
                  <a:gd name="connsiteX18" fmla="*/ 101600 w 2583543"/>
                  <a:gd name="connsiteY18" fmla="*/ 1921328 h 2768194"/>
                  <a:gd name="connsiteX19" fmla="*/ 87085 w 2583543"/>
                  <a:gd name="connsiteY19" fmla="*/ 1964871 h 2768194"/>
                  <a:gd name="connsiteX20" fmla="*/ 58057 w 2583543"/>
                  <a:gd name="connsiteY20" fmla="*/ 2008414 h 2768194"/>
                  <a:gd name="connsiteX21" fmla="*/ 43543 w 2583543"/>
                  <a:gd name="connsiteY21" fmla="*/ 2051957 h 2768194"/>
                  <a:gd name="connsiteX22" fmla="*/ 0 w 2583543"/>
                  <a:gd name="connsiteY22" fmla="*/ 2095500 h 2768194"/>
                  <a:gd name="connsiteX23" fmla="*/ 14514 w 2583543"/>
                  <a:gd name="connsiteY23" fmla="*/ 2139043 h 2768194"/>
                  <a:gd name="connsiteX24" fmla="*/ 101600 w 2583543"/>
                  <a:gd name="connsiteY24" fmla="*/ 2168071 h 2768194"/>
                  <a:gd name="connsiteX25" fmla="*/ 188685 w 2583543"/>
                  <a:gd name="connsiteY25" fmla="*/ 2197100 h 2768194"/>
                  <a:gd name="connsiteX26" fmla="*/ 362857 w 2583543"/>
                  <a:gd name="connsiteY26" fmla="*/ 2226128 h 2768194"/>
                  <a:gd name="connsiteX27" fmla="*/ 493485 w 2583543"/>
                  <a:gd name="connsiteY27" fmla="*/ 2255157 h 2768194"/>
                  <a:gd name="connsiteX28" fmla="*/ 580571 w 2583543"/>
                  <a:gd name="connsiteY28" fmla="*/ 2284186 h 2768194"/>
                  <a:gd name="connsiteX29" fmla="*/ 667657 w 2583543"/>
                  <a:gd name="connsiteY29" fmla="*/ 2313214 h 2768194"/>
                  <a:gd name="connsiteX30" fmla="*/ 711200 w 2583543"/>
                  <a:gd name="connsiteY30" fmla="*/ 2327728 h 2768194"/>
                  <a:gd name="connsiteX31" fmla="*/ 798285 w 2583543"/>
                  <a:gd name="connsiteY31" fmla="*/ 2385786 h 2768194"/>
                  <a:gd name="connsiteX32" fmla="*/ 885371 w 2583543"/>
                  <a:gd name="connsiteY32" fmla="*/ 2429328 h 2768194"/>
                  <a:gd name="connsiteX33" fmla="*/ 914400 w 2583543"/>
                  <a:gd name="connsiteY33" fmla="*/ 2472871 h 2768194"/>
                  <a:gd name="connsiteX34" fmla="*/ 957943 w 2583543"/>
                  <a:gd name="connsiteY34" fmla="*/ 2487386 h 2768194"/>
                  <a:gd name="connsiteX35" fmla="*/ 1030514 w 2583543"/>
                  <a:gd name="connsiteY35" fmla="*/ 2574471 h 2768194"/>
                  <a:gd name="connsiteX36" fmla="*/ 1103085 w 2583543"/>
                  <a:gd name="connsiteY36" fmla="*/ 2588986 h 2768194"/>
                  <a:gd name="connsiteX37" fmla="*/ 1161143 w 2583543"/>
                  <a:gd name="connsiteY37" fmla="*/ 2603500 h 2768194"/>
                  <a:gd name="connsiteX38" fmla="*/ 1248228 w 2583543"/>
                  <a:gd name="connsiteY38" fmla="*/ 2676071 h 2768194"/>
                  <a:gd name="connsiteX39" fmla="*/ 1378857 w 2583543"/>
                  <a:gd name="connsiteY39" fmla="*/ 2705100 h 2768194"/>
                  <a:gd name="connsiteX40" fmla="*/ 1436914 w 2583543"/>
                  <a:gd name="connsiteY40" fmla="*/ 2734128 h 2768194"/>
                  <a:gd name="connsiteX41" fmla="*/ 1596571 w 2583543"/>
                  <a:gd name="connsiteY41" fmla="*/ 2763157 h 2768194"/>
                  <a:gd name="connsiteX42" fmla="*/ 2075543 w 2583543"/>
                  <a:gd name="connsiteY42" fmla="*/ 2748643 h 2768194"/>
                  <a:gd name="connsiteX43" fmla="*/ 2090057 w 2583543"/>
                  <a:gd name="connsiteY43" fmla="*/ 2647043 h 2768194"/>
                  <a:gd name="connsiteX44" fmla="*/ 2148114 w 2583543"/>
                  <a:gd name="connsiteY44" fmla="*/ 2414814 h 2768194"/>
                  <a:gd name="connsiteX45" fmla="*/ 2162628 w 2583543"/>
                  <a:gd name="connsiteY45" fmla="*/ 2356757 h 2768194"/>
                  <a:gd name="connsiteX46" fmla="*/ 2235200 w 2583543"/>
                  <a:gd name="connsiteY46" fmla="*/ 2240643 h 2768194"/>
                  <a:gd name="connsiteX47" fmla="*/ 2264228 w 2583543"/>
                  <a:gd name="connsiteY47" fmla="*/ 2124528 h 2768194"/>
                  <a:gd name="connsiteX48" fmla="*/ 2293257 w 2583543"/>
                  <a:gd name="connsiteY48" fmla="*/ 2037443 h 2768194"/>
                  <a:gd name="connsiteX49" fmla="*/ 2278743 w 2583543"/>
                  <a:gd name="connsiteY49" fmla="*/ 1413328 h 2768194"/>
                  <a:gd name="connsiteX50" fmla="*/ 2278743 w 2583543"/>
                  <a:gd name="connsiteY50" fmla="*/ 1064986 h 2768194"/>
                  <a:gd name="connsiteX51" fmla="*/ 2293257 w 2583543"/>
                  <a:gd name="connsiteY51" fmla="*/ 1021443 h 2768194"/>
                  <a:gd name="connsiteX52" fmla="*/ 2336800 w 2583543"/>
                  <a:gd name="connsiteY52" fmla="*/ 992414 h 2768194"/>
                  <a:gd name="connsiteX53" fmla="*/ 2365828 w 2583543"/>
                  <a:gd name="connsiteY53" fmla="*/ 948871 h 2768194"/>
                  <a:gd name="connsiteX54" fmla="*/ 2438400 w 2583543"/>
                  <a:gd name="connsiteY54" fmla="*/ 861786 h 2768194"/>
                  <a:gd name="connsiteX55" fmla="*/ 2510971 w 2583543"/>
                  <a:gd name="connsiteY55" fmla="*/ 731157 h 2768194"/>
                  <a:gd name="connsiteX56" fmla="*/ 2540000 w 2583543"/>
                  <a:gd name="connsiteY56" fmla="*/ 687614 h 2768194"/>
                  <a:gd name="connsiteX57" fmla="*/ 2583543 w 2583543"/>
                  <a:gd name="connsiteY57" fmla="*/ 658586 h 2768194"/>
                  <a:gd name="connsiteX58" fmla="*/ 2351314 w 2583543"/>
                  <a:gd name="connsiteY58" fmla="*/ 615043 h 2768194"/>
                  <a:gd name="connsiteX59" fmla="*/ 2264228 w 2583543"/>
                  <a:gd name="connsiteY59" fmla="*/ 586014 h 2768194"/>
                  <a:gd name="connsiteX60" fmla="*/ 2002971 w 2583543"/>
                  <a:gd name="connsiteY60" fmla="*/ 556986 h 2768194"/>
                  <a:gd name="connsiteX61" fmla="*/ 1828800 w 2583543"/>
                  <a:gd name="connsiteY61" fmla="*/ 527957 h 2768194"/>
                  <a:gd name="connsiteX62" fmla="*/ 1727200 w 2583543"/>
                  <a:gd name="connsiteY62" fmla="*/ 498928 h 2768194"/>
                  <a:gd name="connsiteX63" fmla="*/ 1582057 w 2583543"/>
                  <a:gd name="connsiteY63" fmla="*/ 484414 h 2768194"/>
                  <a:gd name="connsiteX64" fmla="*/ 1494971 w 2583543"/>
                  <a:gd name="connsiteY64" fmla="*/ 440871 h 2768194"/>
                  <a:gd name="connsiteX65" fmla="*/ 1436914 w 2583543"/>
                  <a:gd name="connsiteY65" fmla="*/ 426357 h 2768194"/>
                  <a:gd name="connsiteX66" fmla="*/ 1306285 w 2583543"/>
                  <a:gd name="connsiteY66" fmla="*/ 339271 h 2768194"/>
                  <a:gd name="connsiteX67" fmla="*/ 1175657 w 2583543"/>
                  <a:gd name="connsiteY67" fmla="*/ 295728 h 2768194"/>
                  <a:gd name="connsiteX68" fmla="*/ 1088571 w 2583543"/>
                  <a:gd name="connsiteY68" fmla="*/ 252186 h 2768194"/>
                  <a:gd name="connsiteX69" fmla="*/ 986971 w 2583543"/>
                  <a:gd name="connsiteY69" fmla="*/ 208643 h 2768194"/>
                  <a:gd name="connsiteX70" fmla="*/ 899885 w 2583543"/>
                  <a:gd name="connsiteY70" fmla="*/ 179614 h 2768194"/>
                  <a:gd name="connsiteX71" fmla="*/ 769257 w 2583543"/>
                  <a:gd name="connsiteY71" fmla="*/ 92528 h 2768194"/>
                  <a:gd name="connsiteX72" fmla="*/ 659946 w 2583543"/>
                  <a:gd name="connsiteY72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508000 w 2583543"/>
                  <a:gd name="connsiteY4" fmla="*/ 368300 h 2768194"/>
                  <a:gd name="connsiteX5" fmla="*/ 449943 w 2583543"/>
                  <a:gd name="connsiteY5" fmla="*/ 455386 h 2768194"/>
                  <a:gd name="connsiteX6" fmla="*/ 420914 w 2583543"/>
                  <a:gd name="connsiteY6" fmla="*/ 556986 h 2768194"/>
                  <a:gd name="connsiteX7" fmla="*/ 348343 w 2583543"/>
                  <a:gd name="connsiteY7" fmla="*/ 644071 h 2768194"/>
                  <a:gd name="connsiteX8" fmla="*/ 333828 w 2583543"/>
                  <a:gd name="connsiteY8" fmla="*/ 702128 h 2768194"/>
                  <a:gd name="connsiteX9" fmla="*/ 290285 w 2583543"/>
                  <a:gd name="connsiteY9" fmla="*/ 789214 h 2768194"/>
                  <a:gd name="connsiteX10" fmla="*/ 275771 w 2583543"/>
                  <a:gd name="connsiteY10" fmla="*/ 934357 h 2768194"/>
                  <a:gd name="connsiteX11" fmla="*/ 261257 w 2583543"/>
                  <a:gd name="connsiteY11" fmla="*/ 1021443 h 2768194"/>
                  <a:gd name="connsiteX12" fmla="*/ 232228 w 2583543"/>
                  <a:gd name="connsiteY12" fmla="*/ 1355271 h 2768194"/>
                  <a:gd name="connsiteX13" fmla="*/ 203200 w 2583543"/>
                  <a:gd name="connsiteY13" fmla="*/ 1514928 h 2768194"/>
                  <a:gd name="connsiteX14" fmla="*/ 188685 w 2583543"/>
                  <a:gd name="connsiteY14" fmla="*/ 1645557 h 2768194"/>
                  <a:gd name="connsiteX15" fmla="*/ 174171 w 2583543"/>
                  <a:gd name="connsiteY15" fmla="*/ 1703614 h 2768194"/>
                  <a:gd name="connsiteX16" fmla="*/ 130628 w 2583543"/>
                  <a:gd name="connsiteY16" fmla="*/ 1877786 h 2768194"/>
                  <a:gd name="connsiteX17" fmla="*/ 101600 w 2583543"/>
                  <a:gd name="connsiteY17" fmla="*/ 1921328 h 2768194"/>
                  <a:gd name="connsiteX18" fmla="*/ 87085 w 2583543"/>
                  <a:gd name="connsiteY18" fmla="*/ 1964871 h 2768194"/>
                  <a:gd name="connsiteX19" fmla="*/ 58057 w 2583543"/>
                  <a:gd name="connsiteY19" fmla="*/ 2008414 h 2768194"/>
                  <a:gd name="connsiteX20" fmla="*/ 43543 w 2583543"/>
                  <a:gd name="connsiteY20" fmla="*/ 2051957 h 2768194"/>
                  <a:gd name="connsiteX21" fmla="*/ 0 w 2583543"/>
                  <a:gd name="connsiteY21" fmla="*/ 2095500 h 2768194"/>
                  <a:gd name="connsiteX22" fmla="*/ 14514 w 2583543"/>
                  <a:gd name="connsiteY22" fmla="*/ 2139043 h 2768194"/>
                  <a:gd name="connsiteX23" fmla="*/ 101600 w 2583543"/>
                  <a:gd name="connsiteY23" fmla="*/ 2168071 h 2768194"/>
                  <a:gd name="connsiteX24" fmla="*/ 188685 w 2583543"/>
                  <a:gd name="connsiteY24" fmla="*/ 2197100 h 2768194"/>
                  <a:gd name="connsiteX25" fmla="*/ 362857 w 2583543"/>
                  <a:gd name="connsiteY25" fmla="*/ 2226128 h 2768194"/>
                  <a:gd name="connsiteX26" fmla="*/ 493485 w 2583543"/>
                  <a:gd name="connsiteY26" fmla="*/ 2255157 h 2768194"/>
                  <a:gd name="connsiteX27" fmla="*/ 580571 w 2583543"/>
                  <a:gd name="connsiteY27" fmla="*/ 2284186 h 2768194"/>
                  <a:gd name="connsiteX28" fmla="*/ 667657 w 2583543"/>
                  <a:gd name="connsiteY28" fmla="*/ 2313214 h 2768194"/>
                  <a:gd name="connsiteX29" fmla="*/ 711200 w 2583543"/>
                  <a:gd name="connsiteY29" fmla="*/ 2327728 h 2768194"/>
                  <a:gd name="connsiteX30" fmla="*/ 798285 w 2583543"/>
                  <a:gd name="connsiteY30" fmla="*/ 2385786 h 2768194"/>
                  <a:gd name="connsiteX31" fmla="*/ 885371 w 2583543"/>
                  <a:gd name="connsiteY31" fmla="*/ 2429328 h 2768194"/>
                  <a:gd name="connsiteX32" fmla="*/ 914400 w 2583543"/>
                  <a:gd name="connsiteY32" fmla="*/ 2472871 h 2768194"/>
                  <a:gd name="connsiteX33" fmla="*/ 957943 w 2583543"/>
                  <a:gd name="connsiteY33" fmla="*/ 2487386 h 2768194"/>
                  <a:gd name="connsiteX34" fmla="*/ 1030514 w 2583543"/>
                  <a:gd name="connsiteY34" fmla="*/ 2574471 h 2768194"/>
                  <a:gd name="connsiteX35" fmla="*/ 1103085 w 2583543"/>
                  <a:gd name="connsiteY35" fmla="*/ 2588986 h 2768194"/>
                  <a:gd name="connsiteX36" fmla="*/ 1161143 w 2583543"/>
                  <a:gd name="connsiteY36" fmla="*/ 2603500 h 2768194"/>
                  <a:gd name="connsiteX37" fmla="*/ 1248228 w 2583543"/>
                  <a:gd name="connsiteY37" fmla="*/ 2676071 h 2768194"/>
                  <a:gd name="connsiteX38" fmla="*/ 1378857 w 2583543"/>
                  <a:gd name="connsiteY38" fmla="*/ 2705100 h 2768194"/>
                  <a:gd name="connsiteX39" fmla="*/ 1436914 w 2583543"/>
                  <a:gd name="connsiteY39" fmla="*/ 2734128 h 2768194"/>
                  <a:gd name="connsiteX40" fmla="*/ 1596571 w 2583543"/>
                  <a:gd name="connsiteY40" fmla="*/ 2763157 h 2768194"/>
                  <a:gd name="connsiteX41" fmla="*/ 2075543 w 2583543"/>
                  <a:gd name="connsiteY41" fmla="*/ 2748643 h 2768194"/>
                  <a:gd name="connsiteX42" fmla="*/ 2090057 w 2583543"/>
                  <a:gd name="connsiteY42" fmla="*/ 2647043 h 2768194"/>
                  <a:gd name="connsiteX43" fmla="*/ 2148114 w 2583543"/>
                  <a:gd name="connsiteY43" fmla="*/ 2414814 h 2768194"/>
                  <a:gd name="connsiteX44" fmla="*/ 2162628 w 2583543"/>
                  <a:gd name="connsiteY44" fmla="*/ 2356757 h 2768194"/>
                  <a:gd name="connsiteX45" fmla="*/ 2235200 w 2583543"/>
                  <a:gd name="connsiteY45" fmla="*/ 2240643 h 2768194"/>
                  <a:gd name="connsiteX46" fmla="*/ 2264228 w 2583543"/>
                  <a:gd name="connsiteY46" fmla="*/ 2124528 h 2768194"/>
                  <a:gd name="connsiteX47" fmla="*/ 2293257 w 2583543"/>
                  <a:gd name="connsiteY47" fmla="*/ 2037443 h 2768194"/>
                  <a:gd name="connsiteX48" fmla="*/ 2278743 w 2583543"/>
                  <a:gd name="connsiteY48" fmla="*/ 1413328 h 2768194"/>
                  <a:gd name="connsiteX49" fmla="*/ 2278743 w 2583543"/>
                  <a:gd name="connsiteY49" fmla="*/ 1064986 h 2768194"/>
                  <a:gd name="connsiteX50" fmla="*/ 2293257 w 2583543"/>
                  <a:gd name="connsiteY50" fmla="*/ 1021443 h 2768194"/>
                  <a:gd name="connsiteX51" fmla="*/ 2336800 w 2583543"/>
                  <a:gd name="connsiteY51" fmla="*/ 992414 h 2768194"/>
                  <a:gd name="connsiteX52" fmla="*/ 2365828 w 2583543"/>
                  <a:gd name="connsiteY52" fmla="*/ 948871 h 2768194"/>
                  <a:gd name="connsiteX53" fmla="*/ 2438400 w 2583543"/>
                  <a:gd name="connsiteY53" fmla="*/ 861786 h 2768194"/>
                  <a:gd name="connsiteX54" fmla="*/ 2510971 w 2583543"/>
                  <a:gd name="connsiteY54" fmla="*/ 731157 h 2768194"/>
                  <a:gd name="connsiteX55" fmla="*/ 2540000 w 2583543"/>
                  <a:gd name="connsiteY55" fmla="*/ 687614 h 2768194"/>
                  <a:gd name="connsiteX56" fmla="*/ 2583543 w 2583543"/>
                  <a:gd name="connsiteY56" fmla="*/ 658586 h 2768194"/>
                  <a:gd name="connsiteX57" fmla="*/ 2351314 w 2583543"/>
                  <a:gd name="connsiteY57" fmla="*/ 615043 h 2768194"/>
                  <a:gd name="connsiteX58" fmla="*/ 2264228 w 2583543"/>
                  <a:gd name="connsiteY58" fmla="*/ 586014 h 2768194"/>
                  <a:gd name="connsiteX59" fmla="*/ 2002971 w 2583543"/>
                  <a:gd name="connsiteY59" fmla="*/ 556986 h 2768194"/>
                  <a:gd name="connsiteX60" fmla="*/ 1828800 w 2583543"/>
                  <a:gd name="connsiteY60" fmla="*/ 527957 h 2768194"/>
                  <a:gd name="connsiteX61" fmla="*/ 1727200 w 2583543"/>
                  <a:gd name="connsiteY61" fmla="*/ 498928 h 2768194"/>
                  <a:gd name="connsiteX62" fmla="*/ 1582057 w 2583543"/>
                  <a:gd name="connsiteY62" fmla="*/ 484414 h 2768194"/>
                  <a:gd name="connsiteX63" fmla="*/ 1494971 w 2583543"/>
                  <a:gd name="connsiteY63" fmla="*/ 440871 h 2768194"/>
                  <a:gd name="connsiteX64" fmla="*/ 1436914 w 2583543"/>
                  <a:gd name="connsiteY64" fmla="*/ 426357 h 2768194"/>
                  <a:gd name="connsiteX65" fmla="*/ 1306285 w 2583543"/>
                  <a:gd name="connsiteY65" fmla="*/ 339271 h 2768194"/>
                  <a:gd name="connsiteX66" fmla="*/ 1175657 w 2583543"/>
                  <a:gd name="connsiteY66" fmla="*/ 295728 h 2768194"/>
                  <a:gd name="connsiteX67" fmla="*/ 1088571 w 2583543"/>
                  <a:gd name="connsiteY67" fmla="*/ 252186 h 2768194"/>
                  <a:gd name="connsiteX68" fmla="*/ 986971 w 2583543"/>
                  <a:gd name="connsiteY68" fmla="*/ 208643 h 2768194"/>
                  <a:gd name="connsiteX69" fmla="*/ 899885 w 2583543"/>
                  <a:gd name="connsiteY69" fmla="*/ 179614 h 2768194"/>
                  <a:gd name="connsiteX70" fmla="*/ 769257 w 2583543"/>
                  <a:gd name="connsiteY70" fmla="*/ 92528 h 2768194"/>
                  <a:gd name="connsiteX71" fmla="*/ 659946 w 2583543"/>
                  <a:gd name="connsiteY71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333828 w 2583543"/>
                  <a:gd name="connsiteY7" fmla="*/ 702128 h 2768194"/>
                  <a:gd name="connsiteX8" fmla="*/ 290285 w 2583543"/>
                  <a:gd name="connsiteY8" fmla="*/ 789214 h 2768194"/>
                  <a:gd name="connsiteX9" fmla="*/ 275771 w 2583543"/>
                  <a:gd name="connsiteY9" fmla="*/ 934357 h 2768194"/>
                  <a:gd name="connsiteX10" fmla="*/ 261257 w 2583543"/>
                  <a:gd name="connsiteY10" fmla="*/ 1021443 h 2768194"/>
                  <a:gd name="connsiteX11" fmla="*/ 232228 w 2583543"/>
                  <a:gd name="connsiteY11" fmla="*/ 1355271 h 2768194"/>
                  <a:gd name="connsiteX12" fmla="*/ 203200 w 2583543"/>
                  <a:gd name="connsiteY12" fmla="*/ 1514928 h 2768194"/>
                  <a:gd name="connsiteX13" fmla="*/ 188685 w 2583543"/>
                  <a:gd name="connsiteY13" fmla="*/ 1645557 h 2768194"/>
                  <a:gd name="connsiteX14" fmla="*/ 174171 w 2583543"/>
                  <a:gd name="connsiteY14" fmla="*/ 1703614 h 2768194"/>
                  <a:gd name="connsiteX15" fmla="*/ 130628 w 2583543"/>
                  <a:gd name="connsiteY15" fmla="*/ 1877786 h 2768194"/>
                  <a:gd name="connsiteX16" fmla="*/ 101600 w 2583543"/>
                  <a:gd name="connsiteY16" fmla="*/ 1921328 h 2768194"/>
                  <a:gd name="connsiteX17" fmla="*/ 87085 w 2583543"/>
                  <a:gd name="connsiteY17" fmla="*/ 1964871 h 2768194"/>
                  <a:gd name="connsiteX18" fmla="*/ 58057 w 2583543"/>
                  <a:gd name="connsiteY18" fmla="*/ 2008414 h 2768194"/>
                  <a:gd name="connsiteX19" fmla="*/ 43543 w 2583543"/>
                  <a:gd name="connsiteY19" fmla="*/ 2051957 h 2768194"/>
                  <a:gd name="connsiteX20" fmla="*/ 0 w 2583543"/>
                  <a:gd name="connsiteY20" fmla="*/ 2095500 h 2768194"/>
                  <a:gd name="connsiteX21" fmla="*/ 14514 w 2583543"/>
                  <a:gd name="connsiteY21" fmla="*/ 2139043 h 2768194"/>
                  <a:gd name="connsiteX22" fmla="*/ 101600 w 2583543"/>
                  <a:gd name="connsiteY22" fmla="*/ 2168071 h 2768194"/>
                  <a:gd name="connsiteX23" fmla="*/ 188685 w 2583543"/>
                  <a:gd name="connsiteY23" fmla="*/ 2197100 h 2768194"/>
                  <a:gd name="connsiteX24" fmla="*/ 362857 w 2583543"/>
                  <a:gd name="connsiteY24" fmla="*/ 2226128 h 2768194"/>
                  <a:gd name="connsiteX25" fmla="*/ 493485 w 2583543"/>
                  <a:gd name="connsiteY25" fmla="*/ 2255157 h 2768194"/>
                  <a:gd name="connsiteX26" fmla="*/ 580571 w 2583543"/>
                  <a:gd name="connsiteY26" fmla="*/ 2284186 h 2768194"/>
                  <a:gd name="connsiteX27" fmla="*/ 667657 w 2583543"/>
                  <a:gd name="connsiteY27" fmla="*/ 2313214 h 2768194"/>
                  <a:gd name="connsiteX28" fmla="*/ 711200 w 2583543"/>
                  <a:gd name="connsiteY28" fmla="*/ 2327728 h 2768194"/>
                  <a:gd name="connsiteX29" fmla="*/ 798285 w 2583543"/>
                  <a:gd name="connsiteY29" fmla="*/ 2385786 h 2768194"/>
                  <a:gd name="connsiteX30" fmla="*/ 885371 w 2583543"/>
                  <a:gd name="connsiteY30" fmla="*/ 2429328 h 2768194"/>
                  <a:gd name="connsiteX31" fmla="*/ 914400 w 2583543"/>
                  <a:gd name="connsiteY31" fmla="*/ 2472871 h 2768194"/>
                  <a:gd name="connsiteX32" fmla="*/ 957943 w 2583543"/>
                  <a:gd name="connsiteY32" fmla="*/ 2487386 h 2768194"/>
                  <a:gd name="connsiteX33" fmla="*/ 1030514 w 2583543"/>
                  <a:gd name="connsiteY33" fmla="*/ 2574471 h 2768194"/>
                  <a:gd name="connsiteX34" fmla="*/ 1103085 w 2583543"/>
                  <a:gd name="connsiteY34" fmla="*/ 2588986 h 2768194"/>
                  <a:gd name="connsiteX35" fmla="*/ 1161143 w 2583543"/>
                  <a:gd name="connsiteY35" fmla="*/ 2603500 h 2768194"/>
                  <a:gd name="connsiteX36" fmla="*/ 1248228 w 2583543"/>
                  <a:gd name="connsiteY36" fmla="*/ 2676071 h 2768194"/>
                  <a:gd name="connsiteX37" fmla="*/ 1378857 w 2583543"/>
                  <a:gd name="connsiteY37" fmla="*/ 2705100 h 2768194"/>
                  <a:gd name="connsiteX38" fmla="*/ 1436914 w 2583543"/>
                  <a:gd name="connsiteY38" fmla="*/ 2734128 h 2768194"/>
                  <a:gd name="connsiteX39" fmla="*/ 1596571 w 2583543"/>
                  <a:gd name="connsiteY39" fmla="*/ 2763157 h 2768194"/>
                  <a:gd name="connsiteX40" fmla="*/ 2075543 w 2583543"/>
                  <a:gd name="connsiteY40" fmla="*/ 2748643 h 2768194"/>
                  <a:gd name="connsiteX41" fmla="*/ 2090057 w 2583543"/>
                  <a:gd name="connsiteY41" fmla="*/ 2647043 h 2768194"/>
                  <a:gd name="connsiteX42" fmla="*/ 2148114 w 2583543"/>
                  <a:gd name="connsiteY42" fmla="*/ 2414814 h 2768194"/>
                  <a:gd name="connsiteX43" fmla="*/ 2162628 w 2583543"/>
                  <a:gd name="connsiteY43" fmla="*/ 2356757 h 2768194"/>
                  <a:gd name="connsiteX44" fmla="*/ 2235200 w 2583543"/>
                  <a:gd name="connsiteY44" fmla="*/ 2240643 h 2768194"/>
                  <a:gd name="connsiteX45" fmla="*/ 2264228 w 2583543"/>
                  <a:gd name="connsiteY45" fmla="*/ 2124528 h 2768194"/>
                  <a:gd name="connsiteX46" fmla="*/ 2293257 w 2583543"/>
                  <a:gd name="connsiteY46" fmla="*/ 2037443 h 2768194"/>
                  <a:gd name="connsiteX47" fmla="*/ 2278743 w 2583543"/>
                  <a:gd name="connsiteY47" fmla="*/ 1413328 h 2768194"/>
                  <a:gd name="connsiteX48" fmla="*/ 2278743 w 2583543"/>
                  <a:gd name="connsiteY48" fmla="*/ 1064986 h 2768194"/>
                  <a:gd name="connsiteX49" fmla="*/ 2293257 w 2583543"/>
                  <a:gd name="connsiteY49" fmla="*/ 1021443 h 2768194"/>
                  <a:gd name="connsiteX50" fmla="*/ 2336800 w 2583543"/>
                  <a:gd name="connsiteY50" fmla="*/ 992414 h 2768194"/>
                  <a:gd name="connsiteX51" fmla="*/ 2365828 w 2583543"/>
                  <a:gd name="connsiteY51" fmla="*/ 948871 h 2768194"/>
                  <a:gd name="connsiteX52" fmla="*/ 2438400 w 2583543"/>
                  <a:gd name="connsiteY52" fmla="*/ 861786 h 2768194"/>
                  <a:gd name="connsiteX53" fmla="*/ 2510971 w 2583543"/>
                  <a:gd name="connsiteY53" fmla="*/ 731157 h 2768194"/>
                  <a:gd name="connsiteX54" fmla="*/ 2540000 w 2583543"/>
                  <a:gd name="connsiteY54" fmla="*/ 687614 h 2768194"/>
                  <a:gd name="connsiteX55" fmla="*/ 2583543 w 2583543"/>
                  <a:gd name="connsiteY55" fmla="*/ 658586 h 2768194"/>
                  <a:gd name="connsiteX56" fmla="*/ 2351314 w 2583543"/>
                  <a:gd name="connsiteY56" fmla="*/ 615043 h 2768194"/>
                  <a:gd name="connsiteX57" fmla="*/ 2264228 w 2583543"/>
                  <a:gd name="connsiteY57" fmla="*/ 586014 h 2768194"/>
                  <a:gd name="connsiteX58" fmla="*/ 2002971 w 2583543"/>
                  <a:gd name="connsiteY58" fmla="*/ 556986 h 2768194"/>
                  <a:gd name="connsiteX59" fmla="*/ 1828800 w 2583543"/>
                  <a:gd name="connsiteY59" fmla="*/ 527957 h 2768194"/>
                  <a:gd name="connsiteX60" fmla="*/ 1727200 w 2583543"/>
                  <a:gd name="connsiteY60" fmla="*/ 498928 h 2768194"/>
                  <a:gd name="connsiteX61" fmla="*/ 1582057 w 2583543"/>
                  <a:gd name="connsiteY61" fmla="*/ 484414 h 2768194"/>
                  <a:gd name="connsiteX62" fmla="*/ 1494971 w 2583543"/>
                  <a:gd name="connsiteY62" fmla="*/ 440871 h 2768194"/>
                  <a:gd name="connsiteX63" fmla="*/ 1436914 w 2583543"/>
                  <a:gd name="connsiteY63" fmla="*/ 426357 h 2768194"/>
                  <a:gd name="connsiteX64" fmla="*/ 1306285 w 2583543"/>
                  <a:gd name="connsiteY64" fmla="*/ 339271 h 2768194"/>
                  <a:gd name="connsiteX65" fmla="*/ 1175657 w 2583543"/>
                  <a:gd name="connsiteY65" fmla="*/ 295728 h 2768194"/>
                  <a:gd name="connsiteX66" fmla="*/ 1088571 w 2583543"/>
                  <a:gd name="connsiteY66" fmla="*/ 252186 h 2768194"/>
                  <a:gd name="connsiteX67" fmla="*/ 986971 w 2583543"/>
                  <a:gd name="connsiteY67" fmla="*/ 208643 h 2768194"/>
                  <a:gd name="connsiteX68" fmla="*/ 899885 w 2583543"/>
                  <a:gd name="connsiteY68" fmla="*/ 179614 h 2768194"/>
                  <a:gd name="connsiteX69" fmla="*/ 769257 w 2583543"/>
                  <a:gd name="connsiteY69" fmla="*/ 92528 h 2768194"/>
                  <a:gd name="connsiteX70" fmla="*/ 659946 w 2583543"/>
                  <a:gd name="connsiteY70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101600 w 2583543"/>
                  <a:gd name="connsiteY15" fmla="*/ 1921328 h 2768194"/>
                  <a:gd name="connsiteX16" fmla="*/ 87085 w 2583543"/>
                  <a:gd name="connsiteY16" fmla="*/ 1964871 h 2768194"/>
                  <a:gd name="connsiteX17" fmla="*/ 58057 w 2583543"/>
                  <a:gd name="connsiteY17" fmla="*/ 2008414 h 2768194"/>
                  <a:gd name="connsiteX18" fmla="*/ 43543 w 2583543"/>
                  <a:gd name="connsiteY18" fmla="*/ 2051957 h 2768194"/>
                  <a:gd name="connsiteX19" fmla="*/ 0 w 2583543"/>
                  <a:gd name="connsiteY19" fmla="*/ 2095500 h 2768194"/>
                  <a:gd name="connsiteX20" fmla="*/ 14514 w 2583543"/>
                  <a:gd name="connsiteY20" fmla="*/ 2139043 h 2768194"/>
                  <a:gd name="connsiteX21" fmla="*/ 101600 w 2583543"/>
                  <a:gd name="connsiteY21" fmla="*/ 2168071 h 2768194"/>
                  <a:gd name="connsiteX22" fmla="*/ 188685 w 2583543"/>
                  <a:gd name="connsiteY22" fmla="*/ 2197100 h 2768194"/>
                  <a:gd name="connsiteX23" fmla="*/ 362857 w 2583543"/>
                  <a:gd name="connsiteY23" fmla="*/ 2226128 h 2768194"/>
                  <a:gd name="connsiteX24" fmla="*/ 493485 w 2583543"/>
                  <a:gd name="connsiteY24" fmla="*/ 2255157 h 2768194"/>
                  <a:gd name="connsiteX25" fmla="*/ 580571 w 2583543"/>
                  <a:gd name="connsiteY25" fmla="*/ 2284186 h 2768194"/>
                  <a:gd name="connsiteX26" fmla="*/ 667657 w 2583543"/>
                  <a:gd name="connsiteY26" fmla="*/ 2313214 h 2768194"/>
                  <a:gd name="connsiteX27" fmla="*/ 711200 w 2583543"/>
                  <a:gd name="connsiteY27" fmla="*/ 2327728 h 2768194"/>
                  <a:gd name="connsiteX28" fmla="*/ 798285 w 2583543"/>
                  <a:gd name="connsiteY28" fmla="*/ 2385786 h 2768194"/>
                  <a:gd name="connsiteX29" fmla="*/ 885371 w 2583543"/>
                  <a:gd name="connsiteY29" fmla="*/ 2429328 h 2768194"/>
                  <a:gd name="connsiteX30" fmla="*/ 914400 w 2583543"/>
                  <a:gd name="connsiteY30" fmla="*/ 2472871 h 2768194"/>
                  <a:gd name="connsiteX31" fmla="*/ 957943 w 2583543"/>
                  <a:gd name="connsiteY31" fmla="*/ 2487386 h 2768194"/>
                  <a:gd name="connsiteX32" fmla="*/ 1030514 w 2583543"/>
                  <a:gd name="connsiteY32" fmla="*/ 2574471 h 2768194"/>
                  <a:gd name="connsiteX33" fmla="*/ 1103085 w 2583543"/>
                  <a:gd name="connsiteY33" fmla="*/ 2588986 h 2768194"/>
                  <a:gd name="connsiteX34" fmla="*/ 1161143 w 2583543"/>
                  <a:gd name="connsiteY34" fmla="*/ 2603500 h 2768194"/>
                  <a:gd name="connsiteX35" fmla="*/ 1248228 w 2583543"/>
                  <a:gd name="connsiteY35" fmla="*/ 2676071 h 2768194"/>
                  <a:gd name="connsiteX36" fmla="*/ 1378857 w 2583543"/>
                  <a:gd name="connsiteY36" fmla="*/ 2705100 h 2768194"/>
                  <a:gd name="connsiteX37" fmla="*/ 1436914 w 2583543"/>
                  <a:gd name="connsiteY37" fmla="*/ 2734128 h 2768194"/>
                  <a:gd name="connsiteX38" fmla="*/ 1596571 w 2583543"/>
                  <a:gd name="connsiteY38" fmla="*/ 2763157 h 2768194"/>
                  <a:gd name="connsiteX39" fmla="*/ 2075543 w 2583543"/>
                  <a:gd name="connsiteY39" fmla="*/ 2748643 h 2768194"/>
                  <a:gd name="connsiteX40" fmla="*/ 2090057 w 2583543"/>
                  <a:gd name="connsiteY40" fmla="*/ 2647043 h 2768194"/>
                  <a:gd name="connsiteX41" fmla="*/ 2148114 w 2583543"/>
                  <a:gd name="connsiteY41" fmla="*/ 2414814 h 2768194"/>
                  <a:gd name="connsiteX42" fmla="*/ 2162628 w 2583543"/>
                  <a:gd name="connsiteY42" fmla="*/ 2356757 h 2768194"/>
                  <a:gd name="connsiteX43" fmla="*/ 2235200 w 2583543"/>
                  <a:gd name="connsiteY43" fmla="*/ 2240643 h 2768194"/>
                  <a:gd name="connsiteX44" fmla="*/ 2264228 w 2583543"/>
                  <a:gd name="connsiteY44" fmla="*/ 2124528 h 2768194"/>
                  <a:gd name="connsiteX45" fmla="*/ 2293257 w 2583543"/>
                  <a:gd name="connsiteY45" fmla="*/ 2037443 h 2768194"/>
                  <a:gd name="connsiteX46" fmla="*/ 2278743 w 2583543"/>
                  <a:gd name="connsiteY46" fmla="*/ 1413328 h 2768194"/>
                  <a:gd name="connsiteX47" fmla="*/ 2278743 w 2583543"/>
                  <a:gd name="connsiteY47" fmla="*/ 1064986 h 2768194"/>
                  <a:gd name="connsiteX48" fmla="*/ 2293257 w 2583543"/>
                  <a:gd name="connsiteY48" fmla="*/ 1021443 h 2768194"/>
                  <a:gd name="connsiteX49" fmla="*/ 2336800 w 2583543"/>
                  <a:gd name="connsiteY49" fmla="*/ 992414 h 2768194"/>
                  <a:gd name="connsiteX50" fmla="*/ 2365828 w 2583543"/>
                  <a:gd name="connsiteY50" fmla="*/ 948871 h 2768194"/>
                  <a:gd name="connsiteX51" fmla="*/ 2438400 w 2583543"/>
                  <a:gd name="connsiteY51" fmla="*/ 861786 h 2768194"/>
                  <a:gd name="connsiteX52" fmla="*/ 2510971 w 2583543"/>
                  <a:gd name="connsiteY52" fmla="*/ 731157 h 2768194"/>
                  <a:gd name="connsiteX53" fmla="*/ 2540000 w 2583543"/>
                  <a:gd name="connsiteY53" fmla="*/ 687614 h 2768194"/>
                  <a:gd name="connsiteX54" fmla="*/ 2583543 w 2583543"/>
                  <a:gd name="connsiteY54" fmla="*/ 658586 h 2768194"/>
                  <a:gd name="connsiteX55" fmla="*/ 2351314 w 2583543"/>
                  <a:gd name="connsiteY55" fmla="*/ 615043 h 2768194"/>
                  <a:gd name="connsiteX56" fmla="*/ 2264228 w 2583543"/>
                  <a:gd name="connsiteY56" fmla="*/ 586014 h 2768194"/>
                  <a:gd name="connsiteX57" fmla="*/ 2002971 w 2583543"/>
                  <a:gd name="connsiteY57" fmla="*/ 556986 h 2768194"/>
                  <a:gd name="connsiteX58" fmla="*/ 1828800 w 2583543"/>
                  <a:gd name="connsiteY58" fmla="*/ 527957 h 2768194"/>
                  <a:gd name="connsiteX59" fmla="*/ 1727200 w 2583543"/>
                  <a:gd name="connsiteY59" fmla="*/ 498928 h 2768194"/>
                  <a:gd name="connsiteX60" fmla="*/ 1582057 w 2583543"/>
                  <a:gd name="connsiteY60" fmla="*/ 484414 h 2768194"/>
                  <a:gd name="connsiteX61" fmla="*/ 1494971 w 2583543"/>
                  <a:gd name="connsiteY61" fmla="*/ 440871 h 2768194"/>
                  <a:gd name="connsiteX62" fmla="*/ 1436914 w 2583543"/>
                  <a:gd name="connsiteY62" fmla="*/ 426357 h 2768194"/>
                  <a:gd name="connsiteX63" fmla="*/ 1306285 w 2583543"/>
                  <a:gd name="connsiteY63" fmla="*/ 339271 h 2768194"/>
                  <a:gd name="connsiteX64" fmla="*/ 1175657 w 2583543"/>
                  <a:gd name="connsiteY64" fmla="*/ 295728 h 2768194"/>
                  <a:gd name="connsiteX65" fmla="*/ 1088571 w 2583543"/>
                  <a:gd name="connsiteY65" fmla="*/ 252186 h 2768194"/>
                  <a:gd name="connsiteX66" fmla="*/ 986971 w 2583543"/>
                  <a:gd name="connsiteY66" fmla="*/ 208643 h 2768194"/>
                  <a:gd name="connsiteX67" fmla="*/ 899885 w 2583543"/>
                  <a:gd name="connsiteY67" fmla="*/ 179614 h 2768194"/>
                  <a:gd name="connsiteX68" fmla="*/ 769257 w 2583543"/>
                  <a:gd name="connsiteY68" fmla="*/ 92528 h 2768194"/>
                  <a:gd name="connsiteX69" fmla="*/ 659946 w 2583543"/>
                  <a:gd name="connsiteY69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101600 w 2583543"/>
                  <a:gd name="connsiteY15" fmla="*/ 1921328 h 2768194"/>
                  <a:gd name="connsiteX16" fmla="*/ 87085 w 2583543"/>
                  <a:gd name="connsiteY16" fmla="*/ 1964871 h 2768194"/>
                  <a:gd name="connsiteX17" fmla="*/ 58057 w 2583543"/>
                  <a:gd name="connsiteY17" fmla="*/ 2008414 h 2768194"/>
                  <a:gd name="connsiteX18" fmla="*/ 43543 w 2583543"/>
                  <a:gd name="connsiteY18" fmla="*/ 2051957 h 2768194"/>
                  <a:gd name="connsiteX19" fmla="*/ 0 w 2583543"/>
                  <a:gd name="connsiteY19" fmla="*/ 2095500 h 2768194"/>
                  <a:gd name="connsiteX20" fmla="*/ 14514 w 2583543"/>
                  <a:gd name="connsiteY20" fmla="*/ 2139043 h 2768194"/>
                  <a:gd name="connsiteX21" fmla="*/ 101600 w 2583543"/>
                  <a:gd name="connsiteY21" fmla="*/ 2168071 h 2768194"/>
                  <a:gd name="connsiteX22" fmla="*/ 188685 w 2583543"/>
                  <a:gd name="connsiteY22" fmla="*/ 2197100 h 2768194"/>
                  <a:gd name="connsiteX23" fmla="*/ 362857 w 2583543"/>
                  <a:gd name="connsiteY23" fmla="*/ 2226128 h 2768194"/>
                  <a:gd name="connsiteX24" fmla="*/ 493485 w 2583543"/>
                  <a:gd name="connsiteY24" fmla="*/ 2255157 h 2768194"/>
                  <a:gd name="connsiteX25" fmla="*/ 580571 w 2583543"/>
                  <a:gd name="connsiteY25" fmla="*/ 2284186 h 2768194"/>
                  <a:gd name="connsiteX26" fmla="*/ 667657 w 2583543"/>
                  <a:gd name="connsiteY26" fmla="*/ 2313214 h 2768194"/>
                  <a:gd name="connsiteX27" fmla="*/ 711200 w 2583543"/>
                  <a:gd name="connsiteY27" fmla="*/ 2327728 h 2768194"/>
                  <a:gd name="connsiteX28" fmla="*/ 798285 w 2583543"/>
                  <a:gd name="connsiteY28" fmla="*/ 2385786 h 2768194"/>
                  <a:gd name="connsiteX29" fmla="*/ 885371 w 2583543"/>
                  <a:gd name="connsiteY29" fmla="*/ 2429328 h 2768194"/>
                  <a:gd name="connsiteX30" fmla="*/ 914400 w 2583543"/>
                  <a:gd name="connsiteY30" fmla="*/ 2472871 h 2768194"/>
                  <a:gd name="connsiteX31" fmla="*/ 957943 w 2583543"/>
                  <a:gd name="connsiteY31" fmla="*/ 2487386 h 2768194"/>
                  <a:gd name="connsiteX32" fmla="*/ 1030514 w 2583543"/>
                  <a:gd name="connsiteY32" fmla="*/ 2574471 h 2768194"/>
                  <a:gd name="connsiteX33" fmla="*/ 1103085 w 2583543"/>
                  <a:gd name="connsiteY33" fmla="*/ 2588986 h 2768194"/>
                  <a:gd name="connsiteX34" fmla="*/ 1161143 w 2583543"/>
                  <a:gd name="connsiteY34" fmla="*/ 2603500 h 2768194"/>
                  <a:gd name="connsiteX35" fmla="*/ 1248228 w 2583543"/>
                  <a:gd name="connsiteY35" fmla="*/ 2676071 h 2768194"/>
                  <a:gd name="connsiteX36" fmla="*/ 1378857 w 2583543"/>
                  <a:gd name="connsiteY36" fmla="*/ 2705100 h 2768194"/>
                  <a:gd name="connsiteX37" fmla="*/ 1436914 w 2583543"/>
                  <a:gd name="connsiteY37" fmla="*/ 2734128 h 2768194"/>
                  <a:gd name="connsiteX38" fmla="*/ 1596571 w 2583543"/>
                  <a:gd name="connsiteY38" fmla="*/ 2763157 h 2768194"/>
                  <a:gd name="connsiteX39" fmla="*/ 2075543 w 2583543"/>
                  <a:gd name="connsiteY39" fmla="*/ 2748643 h 2768194"/>
                  <a:gd name="connsiteX40" fmla="*/ 2090057 w 2583543"/>
                  <a:gd name="connsiteY40" fmla="*/ 2647043 h 2768194"/>
                  <a:gd name="connsiteX41" fmla="*/ 2148114 w 2583543"/>
                  <a:gd name="connsiteY41" fmla="*/ 2414814 h 2768194"/>
                  <a:gd name="connsiteX42" fmla="*/ 2162628 w 2583543"/>
                  <a:gd name="connsiteY42" fmla="*/ 2356757 h 2768194"/>
                  <a:gd name="connsiteX43" fmla="*/ 2235200 w 2583543"/>
                  <a:gd name="connsiteY43" fmla="*/ 2240643 h 2768194"/>
                  <a:gd name="connsiteX44" fmla="*/ 2264228 w 2583543"/>
                  <a:gd name="connsiteY44" fmla="*/ 2124528 h 2768194"/>
                  <a:gd name="connsiteX45" fmla="*/ 2293257 w 2583543"/>
                  <a:gd name="connsiteY45" fmla="*/ 2037443 h 2768194"/>
                  <a:gd name="connsiteX46" fmla="*/ 2278743 w 2583543"/>
                  <a:gd name="connsiteY46" fmla="*/ 1413328 h 2768194"/>
                  <a:gd name="connsiteX47" fmla="*/ 2278743 w 2583543"/>
                  <a:gd name="connsiteY47" fmla="*/ 1064986 h 2768194"/>
                  <a:gd name="connsiteX48" fmla="*/ 2293257 w 2583543"/>
                  <a:gd name="connsiteY48" fmla="*/ 1021443 h 2768194"/>
                  <a:gd name="connsiteX49" fmla="*/ 2365828 w 2583543"/>
                  <a:gd name="connsiteY49" fmla="*/ 948871 h 2768194"/>
                  <a:gd name="connsiteX50" fmla="*/ 2438400 w 2583543"/>
                  <a:gd name="connsiteY50" fmla="*/ 861786 h 2768194"/>
                  <a:gd name="connsiteX51" fmla="*/ 2510971 w 2583543"/>
                  <a:gd name="connsiteY51" fmla="*/ 731157 h 2768194"/>
                  <a:gd name="connsiteX52" fmla="*/ 2540000 w 2583543"/>
                  <a:gd name="connsiteY52" fmla="*/ 687614 h 2768194"/>
                  <a:gd name="connsiteX53" fmla="*/ 2583543 w 2583543"/>
                  <a:gd name="connsiteY53" fmla="*/ 658586 h 2768194"/>
                  <a:gd name="connsiteX54" fmla="*/ 2351314 w 2583543"/>
                  <a:gd name="connsiteY54" fmla="*/ 615043 h 2768194"/>
                  <a:gd name="connsiteX55" fmla="*/ 2264228 w 2583543"/>
                  <a:gd name="connsiteY55" fmla="*/ 586014 h 2768194"/>
                  <a:gd name="connsiteX56" fmla="*/ 2002971 w 2583543"/>
                  <a:gd name="connsiteY56" fmla="*/ 556986 h 2768194"/>
                  <a:gd name="connsiteX57" fmla="*/ 1828800 w 2583543"/>
                  <a:gd name="connsiteY57" fmla="*/ 527957 h 2768194"/>
                  <a:gd name="connsiteX58" fmla="*/ 1727200 w 2583543"/>
                  <a:gd name="connsiteY58" fmla="*/ 498928 h 2768194"/>
                  <a:gd name="connsiteX59" fmla="*/ 1582057 w 2583543"/>
                  <a:gd name="connsiteY59" fmla="*/ 484414 h 2768194"/>
                  <a:gd name="connsiteX60" fmla="*/ 1494971 w 2583543"/>
                  <a:gd name="connsiteY60" fmla="*/ 440871 h 2768194"/>
                  <a:gd name="connsiteX61" fmla="*/ 1436914 w 2583543"/>
                  <a:gd name="connsiteY61" fmla="*/ 426357 h 2768194"/>
                  <a:gd name="connsiteX62" fmla="*/ 1306285 w 2583543"/>
                  <a:gd name="connsiteY62" fmla="*/ 339271 h 2768194"/>
                  <a:gd name="connsiteX63" fmla="*/ 1175657 w 2583543"/>
                  <a:gd name="connsiteY63" fmla="*/ 295728 h 2768194"/>
                  <a:gd name="connsiteX64" fmla="*/ 1088571 w 2583543"/>
                  <a:gd name="connsiteY64" fmla="*/ 252186 h 2768194"/>
                  <a:gd name="connsiteX65" fmla="*/ 986971 w 2583543"/>
                  <a:gd name="connsiteY65" fmla="*/ 208643 h 2768194"/>
                  <a:gd name="connsiteX66" fmla="*/ 899885 w 2583543"/>
                  <a:gd name="connsiteY66" fmla="*/ 179614 h 2768194"/>
                  <a:gd name="connsiteX67" fmla="*/ 769257 w 2583543"/>
                  <a:gd name="connsiteY67" fmla="*/ 92528 h 2768194"/>
                  <a:gd name="connsiteX68" fmla="*/ 659946 w 2583543"/>
                  <a:gd name="connsiteY68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101600 w 2583543"/>
                  <a:gd name="connsiteY15" fmla="*/ 1921328 h 2768194"/>
                  <a:gd name="connsiteX16" fmla="*/ 87085 w 2583543"/>
                  <a:gd name="connsiteY16" fmla="*/ 1964871 h 2768194"/>
                  <a:gd name="connsiteX17" fmla="*/ 58057 w 2583543"/>
                  <a:gd name="connsiteY17" fmla="*/ 2008414 h 2768194"/>
                  <a:gd name="connsiteX18" fmla="*/ 43543 w 2583543"/>
                  <a:gd name="connsiteY18" fmla="*/ 2051957 h 2768194"/>
                  <a:gd name="connsiteX19" fmla="*/ 0 w 2583543"/>
                  <a:gd name="connsiteY19" fmla="*/ 2095500 h 2768194"/>
                  <a:gd name="connsiteX20" fmla="*/ 14514 w 2583543"/>
                  <a:gd name="connsiteY20" fmla="*/ 2139043 h 2768194"/>
                  <a:gd name="connsiteX21" fmla="*/ 101600 w 2583543"/>
                  <a:gd name="connsiteY21" fmla="*/ 2168071 h 2768194"/>
                  <a:gd name="connsiteX22" fmla="*/ 188685 w 2583543"/>
                  <a:gd name="connsiteY22" fmla="*/ 2197100 h 2768194"/>
                  <a:gd name="connsiteX23" fmla="*/ 362857 w 2583543"/>
                  <a:gd name="connsiteY23" fmla="*/ 2226128 h 2768194"/>
                  <a:gd name="connsiteX24" fmla="*/ 493485 w 2583543"/>
                  <a:gd name="connsiteY24" fmla="*/ 2255157 h 2768194"/>
                  <a:gd name="connsiteX25" fmla="*/ 580571 w 2583543"/>
                  <a:gd name="connsiteY25" fmla="*/ 2284186 h 2768194"/>
                  <a:gd name="connsiteX26" fmla="*/ 667657 w 2583543"/>
                  <a:gd name="connsiteY26" fmla="*/ 2313214 h 2768194"/>
                  <a:gd name="connsiteX27" fmla="*/ 711200 w 2583543"/>
                  <a:gd name="connsiteY27" fmla="*/ 2327728 h 2768194"/>
                  <a:gd name="connsiteX28" fmla="*/ 798285 w 2583543"/>
                  <a:gd name="connsiteY28" fmla="*/ 2385786 h 2768194"/>
                  <a:gd name="connsiteX29" fmla="*/ 885371 w 2583543"/>
                  <a:gd name="connsiteY29" fmla="*/ 2429328 h 2768194"/>
                  <a:gd name="connsiteX30" fmla="*/ 914400 w 2583543"/>
                  <a:gd name="connsiteY30" fmla="*/ 2472871 h 2768194"/>
                  <a:gd name="connsiteX31" fmla="*/ 957943 w 2583543"/>
                  <a:gd name="connsiteY31" fmla="*/ 2487386 h 2768194"/>
                  <a:gd name="connsiteX32" fmla="*/ 1030514 w 2583543"/>
                  <a:gd name="connsiteY32" fmla="*/ 2574471 h 2768194"/>
                  <a:gd name="connsiteX33" fmla="*/ 1103085 w 2583543"/>
                  <a:gd name="connsiteY33" fmla="*/ 2588986 h 2768194"/>
                  <a:gd name="connsiteX34" fmla="*/ 1161143 w 2583543"/>
                  <a:gd name="connsiteY34" fmla="*/ 2603500 h 2768194"/>
                  <a:gd name="connsiteX35" fmla="*/ 1248228 w 2583543"/>
                  <a:gd name="connsiteY35" fmla="*/ 2676071 h 2768194"/>
                  <a:gd name="connsiteX36" fmla="*/ 1378857 w 2583543"/>
                  <a:gd name="connsiteY36" fmla="*/ 2705100 h 2768194"/>
                  <a:gd name="connsiteX37" fmla="*/ 1436914 w 2583543"/>
                  <a:gd name="connsiteY37" fmla="*/ 2734128 h 2768194"/>
                  <a:gd name="connsiteX38" fmla="*/ 1596571 w 2583543"/>
                  <a:gd name="connsiteY38" fmla="*/ 2763157 h 2768194"/>
                  <a:gd name="connsiteX39" fmla="*/ 2075543 w 2583543"/>
                  <a:gd name="connsiteY39" fmla="*/ 2748643 h 2768194"/>
                  <a:gd name="connsiteX40" fmla="*/ 2090057 w 2583543"/>
                  <a:gd name="connsiteY40" fmla="*/ 2647043 h 2768194"/>
                  <a:gd name="connsiteX41" fmla="*/ 2148114 w 2583543"/>
                  <a:gd name="connsiteY41" fmla="*/ 2414814 h 2768194"/>
                  <a:gd name="connsiteX42" fmla="*/ 2162628 w 2583543"/>
                  <a:gd name="connsiteY42" fmla="*/ 2356757 h 2768194"/>
                  <a:gd name="connsiteX43" fmla="*/ 2235200 w 2583543"/>
                  <a:gd name="connsiteY43" fmla="*/ 2240643 h 2768194"/>
                  <a:gd name="connsiteX44" fmla="*/ 2264228 w 2583543"/>
                  <a:gd name="connsiteY44" fmla="*/ 2124528 h 2768194"/>
                  <a:gd name="connsiteX45" fmla="*/ 2293257 w 2583543"/>
                  <a:gd name="connsiteY45" fmla="*/ 2037443 h 2768194"/>
                  <a:gd name="connsiteX46" fmla="*/ 2278743 w 2583543"/>
                  <a:gd name="connsiteY46" fmla="*/ 1413328 h 2768194"/>
                  <a:gd name="connsiteX47" fmla="*/ 2278743 w 2583543"/>
                  <a:gd name="connsiteY47" fmla="*/ 1064986 h 2768194"/>
                  <a:gd name="connsiteX48" fmla="*/ 2365828 w 2583543"/>
                  <a:gd name="connsiteY48" fmla="*/ 948871 h 2768194"/>
                  <a:gd name="connsiteX49" fmla="*/ 2438400 w 2583543"/>
                  <a:gd name="connsiteY49" fmla="*/ 861786 h 2768194"/>
                  <a:gd name="connsiteX50" fmla="*/ 2510971 w 2583543"/>
                  <a:gd name="connsiteY50" fmla="*/ 731157 h 2768194"/>
                  <a:gd name="connsiteX51" fmla="*/ 2540000 w 2583543"/>
                  <a:gd name="connsiteY51" fmla="*/ 687614 h 2768194"/>
                  <a:gd name="connsiteX52" fmla="*/ 2583543 w 2583543"/>
                  <a:gd name="connsiteY52" fmla="*/ 658586 h 2768194"/>
                  <a:gd name="connsiteX53" fmla="*/ 2351314 w 2583543"/>
                  <a:gd name="connsiteY53" fmla="*/ 615043 h 2768194"/>
                  <a:gd name="connsiteX54" fmla="*/ 2264228 w 2583543"/>
                  <a:gd name="connsiteY54" fmla="*/ 586014 h 2768194"/>
                  <a:gd name="connsiteX55" fmla="*/ 2002971 w 2583543"/>
                  <a:gd name="connsiteY55" fmla="*/ 556986 h 2768194"/>
                  <a:gd name="connsiteX56" fmla="*/ 1828800 w 2583543"/>
                  <a:gd name="connsiteY56" fmla="*/ 527957 h 2768194"/>
                  <a:gd name="connsiteX57" fmla="*/ 1727200 w 2583543"/>
                  <a:gd name="connsiteY57" fmla="*/ 498928 h 2768194"/>
                  <a:gd name="connsiteX58" fmla="*/ 1582057 w 2583543"/>
                  <a:gd name="connsiteY58" fmla="*/ 484414 h 2768194"/>
                  <a:gd name="connsiteX59" fmla="*/ 1494971 w 2583543"/>
                  <a:gd name="connsiteY59" fmla="*/ 440871 h 2768194"/>
                  <a:gd name="connsiteX60" fmla="*/ 1436914 w 2583543"/>
                  <a:gd name="connsiteY60" fmla="*/ 426357 h 2768194"/>
                  <a:gd name="connsiteX61" fmla="*/ 1306285 w 2583543"/>
                  <a:gd name="connsiteY61" fmla="*/ 339271 h 2768194"/>
                  <a:gd name="connsiteX62" fmla="*/ 1175657 w 2583543"/>
                  <a:gd name="connsiteY62" fmla="*/ 295728 h 2768194"/>
                  <a:gd name="connsiteX63" fmla="*/ 1088571 w 2583543"/>
                  <a:gd name="connsiteY63" fmla="*/ 252186 h 2768194"/>
                  <a:gd name="connsiteX64" fmla="*/ 986971 w 2583543"/>
                  <a:gd name="connsiteY64" fmla="*/ 208643 h 2768194"/>
                  <a:gd name="connsiteX65" fmla="*/ 899885 w 2583543"/>
                  <a:gd name="connsiteY65" fmla="*/ 179614 h 2768194"/>
                  <a:gd name="connsiteX66" fmla="*/ 769257 w 2583543"/>
                  <a:gd name="connsiteY66" fmla="*/ 92528 h 2768194"/>
                  <a:gd name="connsiteX67" fmla="*/ 659946 w 2583543"/>
                  <a:gd name="connsiteY67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101600 w 2583543"/>
                  <a:gd name="connsiteY15" fmla="*/ 1921328 h 2768194"/>
                  <a:gd name="connsiteX16" fmla="*/ 87085 w 2583543"/>
                  <a:gd name="connsiteY16" fmla="*/ 1964871 h 2768194"/>
                  <a:gd name="connsiteX17" fmla="*/ 58057 w 2583543"/>
                  <a:gd name="connsiteY17" fmla="*/ 2008414 h 2768194"/>
                  <a:gd name="connsiteX18" fmla="*/ 43543 w 2583543"/>
                  <a:gd name="connsiteY18" fmla="*/ 2051957 h 2768194"/>
                  <a:gd name="connsiteX19" fmla="*/ 0 w 2583543"/>
                  <a:gd name="connsiteY19" fmla="*/ 2095500 h 2768194"/>
                  <a:gd name="connsiteX20" fmla="*/ 14514 w 2583543"/>
                  <a:gd name="connsiteY20" fmla="*/ 2139043 h 2768194"/>
                  <a:gd name="connsiteX21" fmla="*/ 101600 w 2583543"/>
                  <a:gd name="connsiteY21" fmla="*/ 2168071 h 2768194"/>
                  <a:gd name="connsiteX22" fmla="*/ 188685 w 2583543"/>
                  <a:gd name="connsiteY22" fmla="*/ 2197100 h 2768194"/>
                  <a:gd name="connsiteX23" fmla="*/ 362857 w 2583543"/>
                  <a:gd name="connsiteY23" fmla="*/ 2226128 h 2768194"/>
                  <a:gd name="connsiteX24" fmla="*/ 493485 w 2583543"/>
                  <a:gd name="connsiteY24" fmla="*/ 2255157 h 2768194"/>
                  <a:gd name="connsiteX25" fmla="*/ 580571 w 2583543"/>
                  <a:gd name="connsiteY25" fmla="*/ 2284186 h 2768194"/>
                  <a:gd name="connsiteX26" fmla="*/ 667657 w 2583543"/>
                  <a:gd name="connsiteY26" fmla="*/ 2313214 h 2768194"/>
                  <a:gd name="connsiteX27" fmla="*/ 711200 w 2583543"/>
                  <a:gd name="connsiteY27" fmla="*/ 2327728 h 2768194"/>
                  <a:gd name="connsiteX28" fmla="*/ 798285 w 2583543"/>
                  <a:gd name="connsiteY28" fmla="*/ 2385786 h 2768194"/>
                  <a:gd name="connsiteX29" fmla="*/ 885371 w 2583543"/>
                  <a:gd name="connsiteY29" fmla="*/ 2429328 h 2768194"/>
                  <a:gd name="connsiteX30" fmla="*/ 957943 w 2583543"/>
                  <a:gd name="connsiteY30" fmla="*/ 2487386 h 2768194"/>
                  <a:gd name="connsiteX31" fmla="*/ 1030514 w 2583543"/>
                  <a:gd name="connsiteY31" fmla="*/ 2574471 h 2768194"/>
                  <a:gd name="connsiteX32" fmla="*/ 1103085 w 2583543"/>
                  <a:gd name="connsiteY32" fmla="*/ 2588986 h 2768194"/>
                  <a:gd name="connsiteX33" fmla="*/ 1161143 w 2583543"/>
                  <a:gd name="connsiteY33" fmla="*/ 2603500 h 2768194"/>
                  <a:gd name="connsiteX34" fmla="*/ 1248228 w 2583543"/>
                  <a:gd name="connsiteY34" fmla="*/ 2676071 h 2768194"/>
                  <a:gd name="connsiteX35" fmla="*/ 1378857 w 2583543"/>
                  <a:gd name="connsiteY35" fmla="*/ 2705100 h 2768194"/>
                  <a:gd name="connsiteX36" fmla="*/ 1436914 w 2583543"/>
                  <a:gd name="connsiteY36" fmla="*/ 2734128 h 2768194"/>
                  <a:gd name="connsiteX37" fmla="*/ 1596571 w 2583543"/>
                  <a:gd name="connsiteY37" fmla="*/ 2763157 h 2768194"/>
                  <a:gd name="connsiteX38" fmla="*/ 2075543 w 2583543"/>
                  <a:gd name="connsiteY38" fmla="*/ 2748643 h 2768194"/>
                  <a:gd name="connsiteX39" fmla="*/ 2090057 w 2583543"/>
                  <a:gd name="connsiteY39" fmla="*/ 2647043 h 2768194"/>
                  <a:gd name="connsiteX40" fmla="*/ 2148114 w 2583543"/>
                  <a:gd name="connsiteY40" fmla="*/ 2414814 h 2768194"/>
                  <a:gd name="connsiteX41" fmla="*/ 2162628 w 2583543"/>
                  <a:gd name="connsiteY41" fmla="*/ 2356757 h 2768194"/>
                  <a:gd name="connsiteX42" fmla="*/ 2235200 w 2583543"/>
                  <a:gd name="connsiteY42" fmla="*/ 2240643 h 2768194"/>
                  <a:gd name="connsiteX43" fmla="*/ 2264228 w 2583543"/>
                  <a:gd name="connsiteY43" fmla="*/ 2124528 h 2768194"/>
                  <a:gd name="connsiteX44" fmla="*/ 2293257 w 2583543"/>
                  <a:gd name="connsiteY44" fmla="*/ 2037443 h 2768194"/>
                  <a:gd name="connsiteX45" fmla="*/ 2278743 w 2583543"/>
                  <a:gd name="connsiteY45" fmla="*/ 1413328 h 2768194"/>
                  <a:gd name="connsiteX46" fmla="*/ 2278743 w 2583543"/>
                  <a:gd name="connsiteY46" fmla="*/ 1064986 h 2768194"/>
                  <a:gd name="connsiteX47" fmla="*/ 2365828 w 2583543"/>
                  <a:gd name="connsiteY47" fmla="*/ 948871 h 2768194"/>
                  <a:gd name="connsiteX48" fmla="*/ 2438400 w 2583543"/>
                  <a:gd name="connsiteY48" fmla="*/ 861786 h 2768194"/>
                  <a:gd name="connsiteX49" fmla="*/ 2510971 w 2583543"/>
                  <a:gd name="connsiteY49" fmla="*/ 731157 h 2768194"/>
                  <a:gd name="connsiteX50" fmla="*/ 2540000 w 2583543"/>
                  <a:gd name="connsiteY50" fmla="*/ 687614 h 2768194"/>
                  <a:gd name="connsiteX51" fmla="*/ 2583543 w 2583543"/>
                  <a:gd name="connsiteY51" fmla="*/ 658586 h 2768194"/>
                  <a:gd name="connsiteX52" fmla="*/ 2351314 w 2583543"/>
                  <a:gd name="connsiteY52" fmla="*/ 615043 h 2768194"/>
                  <a:gd name="connsiteX53" fmla="*/ 2264228 w 2583543"/>
                  <a:gd name="connsiteY53" fmla="*/ 586014 h 2768194"/>
                  <a:gd name="connsiteX54" fmla="*/ 2002971 w 2583543"/>
                  <a:gd name="connsiteY54" fmla="*/ 556986 h 2768194"/>
                  <a:gd name="connsiteX55" fmla="*/ 1828800 w 2583543"/>
                  <a:gd name="connsiteY55" fmla="*/ 527957 h 2768194"/>
                  <a:gd name="connsiteX56" fmla="*/ 1727200 w 2583543"/>
                  <a:gd name="connsiteY56" fmla="*/ 498928 h 2768194"/>
                  <a:gd name="connsiteX57" fmla="*/ 1582057 w 2583543"/>
                  <a:gd name="connsiteY57" fmla="*/ 484414 h 2768194"/>
                  <a:gd name="connsiteX58" fmla="*/ 1494971 w 2583543"/>
                  <a:gd name="connsiteY58" fmla="*/ 440871 h 2768194"/>
                  <a:gd name="connsiteX59" fmla="*/ 1436914 w 2583543"/>
                  <a:gd name="connsiteY59" fmla="*/ 426357 h 2768194"/>
                  <a:gd name="connsiteX60" fmla="*/ 1306285 w 2583543"/>
                  <a:gd name="connsiteY60" fmla="*/ 339271 h 2768194"/>
                  <a:gd name="connsiteX61" fmla="*/ 1175657 w 2583543"/>
                  <a:gd name="connsiteY61" fmla="*/ 295728 h 2768194"/>
                  <a:gd name="connsiteX62" fmla="*/ 1088571 w 2583543"/>
                  <a:gd name="connsiteY62" fmla="*/ 252186 h 2768194"/>
                  <a:gd name="connsiteX63" fmla="*/ 986971 w 2583543"/>
                  <a:gd name="connsiteY63" fmla="*/ 208643 h 2768194"/>
                  <a:gd name="connsiteX64" fmla="*/ 899885 w 2583543"/>
                  <a:gd name="connsiteY64" fmla="*/ 179614 h 2768194"/>
                  <a:gd name="connsiteX65" fmla="*/ 769257 w 2583543"/>
                  <a:gd name="connsiteY65" fmla="*/ 92528 h 2768194"/>
                  <a:gd name="connsiteX66" fmla="*/ 659946 w 2583543"/>
                  <a:gd name="connsiteY66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101600 w 2583543"/>
                  <a:gd name="connsiteY15" fmla="*/ 1921328 h 2768194"/>
                  <a:gd name="connsiteX16" fmla="*/ 87085 w 2583543"/>
                  <a:gd name="connsiteY16" fmla="*/ 1964871 h 2768194"/>
                  <a:gd name="connsiteX17" fmla="*/ 43543 w 2583543"/>
                  <a:gd name="connsiteY17" fmla="*/ 2051957 h 2768194"/>
                  <a:gd name="connsiteX18" fmla="*/ 0 w 2583543"/>
                  <a:gd name="connsiteY18" fmla="*/ 2095500 h 2768194"/>
                  <a:gd name="connsiteX19" fmla="*/ 14514 w 2583543"/>
                  <a:gd name="connsiteY19" fmla="*/ 2139043 h 2768194"/>
                  <a:gd name="connsiteX20" fmla="*/ 101600 w 2583543"/>
                  <a:gd name="connsiteY20" fmla="*/ 2168071 h 2768194"/>
                  <a:gd name="connsiteX21" fmla="*/ 188685 w 2583543"/>
                  <a:gd name="connsiteY21" fmla="*/ 2197100 h 2768194"/>
                  <a:gd name="connsiteX22" fmla="*/ 362857 w 2583543"/>
                  <a:gd name="connsiteY22" fmla="*/ 2226128 h 2768194"/>
                  <a:gd name="connsiteX23" fmla="*/ 493485 w 2583543"/>
                  <a:gd name="connsiteY23" fmla="*/ 2255157 h 2768194"/>
                  <a:gd name="connsiteX24" fmla="*/ 580571 w 2583543"/>
                  <a:gd name="connsiteY24" fmla="*/ 2284186 h 2768194"/>
                  <a:gd name="connsiteX25" fmla="*/ 667657 w 2583543"/>
                  <a:gd name="connsiteY25" fmla="*/ 2313214 h 2768194"/>
                  <a:gd name="connsiteX26" fmla="*/ 711200 w 2583543"/>
                  <a:gd name="connsiteY26" fmla="*/ 2327728 h 2768194"/>
                  <a:gd name="connsiteX27" fmla="*/ 798285 w 2583543"/>
                  <a:gd name="connsiteY27" fmla="*/ 2385786 h 2768194"/>
                  <a:gd name="connsiteX28" fmla="*/ 885371 w 2583543"/>
                  <a:gd name="connsiteY28" fmla="*/ 2429328 h 2768194"/>
                  <a:gd name="connsiteX29" fmla="*/ 957943 w 2583543"/>
                  <a:gd name="connsiteY29" fmla="*/ 2487386 h 2768194"/>
                  <a:gd name="connsiteX30" fmla="*/ 1030514 w 2583543"/>
                  <a:gd name="connsiteY30" fmla="*/ 2574471 h 2768194"/>
                  <a:gd name="connsiteX31" fmla="*/ 1103085 w 2583543"/>
                  <a:gd name="connsiteY31" fmla="*/ 2588986 h 2768194"/>
                  <a:gd name="connsiteX32" fmla="*/ 1161143 w 2583543"/>
                  <a:gd name="connsiteY32" fmla="*/ 2603500 h 2768194"/>
                  <a:gd name="connsiteX33" fmla="*/ 1248228 w 2583543"/>
                  <a:gd name="connsiteY33" fmla="*/ 2676071 h 2768194"/>
                  <a:gd name="connsiteX34" fmla="*/ 1378857 w 2583543"/>
                  <a:gd name="connsiteY34" fmla="*/ 2705100 h 2768194"/>
                  <a:gd name="connsiteX35" fmla="*/ 1436914 w 2583543"/>
                  <a:gd name="connsiteY35" fmla="*/ 2734128 h 2768194"/>
                  <a:gd name="connsiteX36" fmla="*/ 1596571 w 2583543"/>
                  <a:gd name="connsiteY36" fmla="*/ 2763157 h 2768194"/>
                  <a:gd name="connsiteX37" fmla="*/ 2075543 w 2583543"/>
                  <a:gd name="connsiteY37" fmla="*/ 2748643 h 2768194"/>
                  <a:gd name="connsiteX38" fmla="*/ 2090057 w 2583543"/>
                  <a:gd name="connsiteY38" fmla="*/ 2647043 h 2768194"/>
                  <a:gd name="connsiteX39" fmla="*/ 2148114 w 2583543"/>
                  <a:gd name="connsiteY39" fmla="*/ 2414814 h 2768194"/>
                  <a:gd name="connsiteX40" fmla="*/ 2162628 w 2583543"/>
                  <a:gd name="connsiteY40" fmla="*/ 2356757 h 2768194"/>
                  <a:gd name="connsiteX41" fmla="*/ 2235200 w 2583543"/>
                  <a:gd name="connsiteY41" fmla="*/ 2240643 h 2768194"/>
                  <a:gd name="connsiteX42" fmla="*/ 2264228 w 2583543"/>
                  <a:gd name="connsiteY42" fmla="*/ 2124528 h 2768194"/>
                  <a:gd name="connsiteX43" fmla="*/ 2293257 w 2583543"/>
                  <a:gd name="connsiteY43" fmla="*/ 2037443 h 2768194"/>
                  <a:gd name="connsiteX44" fmla="*/ 2278743 w 2583543"/>
                  <a:gd name="connsiteY44" fmla="*/ 1413328 h 2768194"/>
                  <a:gd name="connsiteX45" fmla="*/ 2278743 w 2583543"/>
                  <a:gd name="connsiteY45" fmla="*/ 1064986 h 2768194"/>
                  <a:gd name="connsiteX46" fmla="*/ 2365828 w 2583543"/>
                  <a:gd name="connsiteY46" fmla="*/ 948871 h 2768194"/>
                  <a:gd name="connsiteX47" fmla="*/ 2438400 w 2583543"/>
                  <a:gd name="connsiteY47" fmla="*/ 861786 h 2768194"/>
                  <a:gd name="connsiteX48" fmla="*/ 2510971 w 2583543"/>
                  <a:gd name="connsiteY48" fmla="*/ 731157 h 2768194"/>
                  <a:gd name="connsiteX49" fmla="*/ 2540000 w 2583543"/>
                  <a:gd name="connsiteY49" fmla="*/ 687614 h 2768194"/>
                  <a:gd name="connsiteX50" fmla="*/ 2583543 w 2583543"/>
                  <a:gd name="connsiteY50" fmla="*/ 658586 h 2768194"/>
                  <a:gd name="connsiteX51" fmla="*/ 2351314 w 2583543"/>
                  <a:gd name="connsiteY51" fmla="*/ 615043 h 2768194"/>
                  <a:gd name="connsiteX52" fmla="*/ 2264228 w 2583543"/>
                  <a:gd name="connsiteY52" fmla="*/ 586014 h 2768194"/>
                  <a:gd name="connsiteX53" fmla="*/ 2002971 w 2583543"/>
                  <a:gd name="connsiteY53" fmla="*/ 556986 h 2768194"/>
                  <a:gd name="connsiteX54" fmla="*/ 1828800 w 2583543"/>
                  <a:gd name="connsiteY54" fmla="*/ 527957 h 2768194"/>
                  <a:gd name="connsiteX55" fmla="*/ 1727200 w 2583543"/>
                  <a:gd name="connsiteY55" fmla="*/ 498928 h 2768194"/>
                  <a:gd name="connsiteX56" fmla="*/ 1582057 w 2583543"/>
                  <a:gd name="connsiteY56" fmla="*/ 484414 h 2768194"/>
                  <a:gd name="connsiteX57" fmla="*/ 1494971 w 2583543"/>
                  <a:gd name="connsiteY57" fmla="*/ 440871 h 2768194"/>
                  <a:gd name="connsiteX58" fmla="*/ 1436914 w 2583543"/>
                  <a:gd name="connsiteY58" fmla="*/ 426357 h 2768194"/>
                  <a:gd name="connsiteX59" fmla="*/ 1306285 w 2583543"/>
                  <a:gd name="connsiteY59" fmla="*/ 339271 h 2768194"/>
                  <a:gd name="connsiteX60" fmla="*/ 1175657 w 2583543"/>
                  <a:gd name="connsiteY60" fmla="*/ 295728 h 2768194"/>
                  <a:gd name="connsiteX61" fmla="*/ 1088571 w 2583543"/>
                  <a:gd name="connsiteY61" fmla="*/ 252186 h 2768194"/>
                  <a:gd name="connsiteX62" fmla="*/ 986971 w 2583543"/>
                  <a:gd name="connsiteY62" fmla="*/ 208643 h 2768194"/>
                  <a:gd name="connsiteX63" fmla="*/ 899885 w 2583543"/>
                  <a:gd name="connsiteY63" fmla="*/ 179614 h 2768194"/>
                  <a:gd name="connsiteX64" fmla="*/ 769257 w 2583543"/>
                  <a:gd name="connsiteY64" fmla="*/ 92528 h 2768194"/>
                  <a:gd name="connsiteX65" fmla="*/ 659946 w 2583543"/>
                  <a:gd name="connsiteY65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87085 w 2583543"/>
                  <a:gd name="connsiteY15" fmla="*/ 1964871 h 2768194"/>
                  <a:gd name="connsiteX16" fmla="*/ 43543 w 2583543"/>
                  <a:gd name="connsiteY16" fmla="*/ 2051957 h 2768194"/>
                  <a:gd name="connsiteX17" fmla="*/ 0 w 2583543"/>
                  <a:gd name="connsiteY17" fmla="*/ 2095500 h 2768194"/>
                  <a:gd name="connsiteX18" fmla="*/ 14514 w 2583543"/>
                  <a:gd name="connsiteY18" fmla="*/ 2139043 h 2768194"/>
                  <a:gd name="connsiteX19" fmla="*/ 101600 w 2583543"/>
                  <a:gd name="connsiteY19" fmla="*/ 2168071 h 2768194"/>
                  <a:gd name="connsiteX20" fmla="*/ 188685 w 2583543"/>
                  <a:gd name="connsiteY20" fmla="*/ 2197100 h 2768194"/>
                  <a:gd name="connsiteX21" fmla="*/ 362857 w 2583543"/>
                  <a:gd name="connsiteY21" fmla="*/ 2226128 h 2768194"/>
                  <a:gd name="connsiteX22" fmla="*/ 493485 w 2583543"/>
                  <a:gd name="connsiteY22" fmla="*/ 2255157 h 2768194"/>
                  <a:gd name="connsiteX23" fmla="*/ 580571 w 2583543"/>
                  <a:gd name="connsiteY23" fmla="*/ 2284186 h 2768194"/>
                  <a:gd name="connsiteX24" fmla="*/ 667657 w 2583543"/>
                  <a:gd name="connsiteY24" fmla="*/ 2313214 h 2768194"/>
                  <a:gd name="connsiteX25" fmla="*/ 711200 w 2583543"/>
                  <a:gd name="connsiteY25" fmla="*/ 2327728 h 2768194"/>
                  <a:gd name="connsiteX26" fmla="*/ 798285 w 2583543"/>
                  <a:gd name="connsiteY26" fmla="*/ 2385786 h 2768194"/>
                  <a:gd name="connsiteX27" fmla="*/ 885371 w 2583543"/>
                  <a:gd name="connsiteY27" fmla="*/ 2429328 h 2768194"/>
                  <a:gd name="connsiteX28" fmla="*/ 957943 w 2583543"/>
                  <a:gd name="connsiteY28" fmla="*/ 2487386 h 2768194"/>
                  <a:gd name="connsiteX29" fmla="*/ 1030514 w 2583543"/>
                  <a:gd name="connsiteY29" fmla="*/ 2574471 h 2768194"/>
                  <a:gd name="connsiteX30" fmla="*/ 1103085 w 2583543"/>
                  <a:gd name="connsiteY30" fmla="*/ 2588986 h 2768194"/>
                  <a:gd name="connsiteX31" fmla="*/ 1161143 w 2583543"/>
                  <a:gd name="connsiteY31" fmla="*/ 2603500 h 2768194"/>
                  <a:gd name="connsiteX32" fmla="*/ 1248228 w 2583543"/>
                  <a:gd name="connsiteY32" fmla="*/ 2676071 h 2768194"/>
                  <a:gd name="connsiteX33" fmla="*/ 1378857 w 2583543"/>
                  <a:gd name="connsiteY33" fmla="*/ 2705100 h 2768194"/>
                  <a:gd name="connsiteX34" fmla="*/ 1436914 w 2583543"/>
                  <a:gd name="connsiteY34" fmla="*/ 2734128 h 2768194"/>
                  <a:gd name="connsiteX35" fmla="*/ 1596571 w 2583543"/>
                  <a:gd name="connsiteY35" fmla="*/ 2763157 h 2768194"/>
                  <a:gd name="connsiteX36" fmla="*/ 2075543 w 2583543"/>
                  <a:gd name="connsiteY36" fmla="*/ 2748643 h 2768194"/>
                  <a:gd name="connsiteX37" fmla="*/ 2090057 w 2583543"/>
                  <a:gd name="connsiteY37" fmla="*/ 2647043 h 2768194"/>
                  <a:gd name="connsiteX38" fmla="*/ 2148114 w 2583543"/>
                  <a:gd name="connsiteY38" fmla="*/ 2414814 h 2768194"/>
                  <a:gd name="connsiteX39" fmla="*/ 2162628 w 2583543"/>
                  <a:gd name="connsiteY39" fmla="*/ 2356757 h 2768194"/>
                  <a:gd name="connsiteX40" fmla="*/ 2235200 w 2583543"/>
                  <a:gd name="connsiteY40" fmla="*/ 2240643 h 2768194"/>
                  <a:gd name="connsiteX41" fmla="*/ 2264228 w 2583543"/>
                  <a:gd name="connsiteY41" fmla="*/ 2124528 h 2768194"/>
                  <a:gd name="connsiteX42" fmla="*/ 2293257 w 2583543"/>
                  <a:gd name="connsiteY42" fmla="*/ 2037443 h 2768194"/>
                  <a:gd name="connsiteX43" fmla="*/ 2278743 w 2583543"/>
                  <a:gd name="connsiteY43" fmla="*/ 1413328 h 2768194"/>
                  <a:gd name="connsiteX44" fmla="*/ 2278743 w 2583543"/>
                  <a:gd name="connsiteY44" fmla="*/ 1064986 h 2768194"/>
                  <a:gd name="connsiteX45" fmla="*/ 2365828 w 2583543"/>
                  <a:gd name="connsiteY45" fmla="*/ 948871 h 2768194"/>
                  <a:gd name="connsiteX46" fmla="*/ 2438400 w 2583543"/>
                  <a:gd name="connsiteY46" fmla="*/ 861786 h 2768194"/>
                  <a:gd name="connsiteX47" fmla="*/ 2510971 w 2583543"/>
                  <a:gd name="connsiteY47" fmla="*/ 731157 h 2768194"/>
                  <a:gd name="connsiteX48" fmla="*/ 2540000 w 2583543"/>
                  <a:gd name="connsiteY48" fmla="*/ 687614 h 2768194"/>
                  <a:gd name="connsiteX49" fmla="*/ 2583543 w 2583543"/>
                  <a:gd name="connsiteY49" fmla="*/ 658586 h 2768194"/>
                  <a:gd name="connsiteX50" fmla="*/ 2351314 w 2583543"/>
                  <a:gd name="connsiteY50" fmla="*/ 615043 h 2768194"/>
                  <a:gd name="connsiteX51" fmla="*/ 2264228 w 2583543"/>
                  <a:gd name="connsiteY51" fmla="*/ 586014 h 2768194"/>
                  <a:gd name="connsiteX52" fmla="*/ 2002971 w 2583543"/>
                  <a:gd name="connsiteY52" fmla="*/ 556986 h 2768194"/>
                  <a:gd name="connsiteX53" fmla="*/ 1828800 w 2583543"/>
                  <a:gd name="connsiteY53" fmla="*/ 527957 h 2768194"/>
                  <a:gd name="connsiteX54" fmla="*/ 1727200 w 2583543"/>
                  <a:gd name="connsiteY54" fmla="*/ 498928 h 2768194"/>
                  <a:gd name="connsiteX55" fmla="*/ 1582057 w 2583543"/>
                  <a:gd name="connsiteY55" fmla="*/ 484414 h 2768194"/>
                  <a:gd name="connsiteX56" fmla="*/ 1494971 w 2583543"/>
                  <a:gd name="connsiteY56" fmla="*/ 440871 h 2768194"/>
                  <a:gd name="connsiteX57" fmla="*/ 1436914 w 2583543"/>
                  <a:gd name="connsiteY57" fmla="*/ 426357 h 2768194"/>
                  <a:gd name="connsiteX58" fmla="*/ 1306285 w 2583543"/>
                  <a:gd name="connsiteY58" fmla="*/ 339271 h 2768194"/>
                  <a:gd name="connsiteX59" fmla="*/ 1175657 w 2583543"/>
                  <a:gd name="connsiteY59" fmla="*/ 295728 h 2768194"/>
                  <a:gd name="connsiteX60" fmla="*/ 1088571 w 2583543"/>
                  <a:gd name="connsiteY60" fmla="*/ 252186 h 2768194"/>
                  <a:gd name="connsiteX61" fmla="*/ 986971 w 2583543"/>
                  <a:gd name="connsiteY61" fmla="*/ 208643 h 2768194"/>
                  <a:gd name="connsiteX62" fmla="*/ 899885 w 2583543"/>
                  <a:gd name="connsiteY62" fmla="*/ 179614 h 2768194"/>
                  <a:gd name="connsiteX63" fmla="*/ 769257 w 2583543"/>
                  <a:gd name="connsiteY63" fmla="*/ 92528 h 2768194"/>
                  <a:gd name="connsiteX64" fmla="*/ 659946 w 2583543"/>
                  <a:gd name="connsiteY64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87085 w 2583543"/>
                  <a:gd name="connsiteY15" fmla="*/ 1964871 h 2768194"/>
                  <a:gd name="connsiteX16" fmla="*/ 43543 w 2583543"/>
                  <a:gd name="connsiteY16" fmla="*/ 2051957 h 2768194"/>
                  <a:gd name="connsiteX17" fmla="*/ 0 w 2583543"/>
                  <a:gd name="connsiteY17" fmla="*/ 2095500 h 2768194"/>
                  <a:gd name="connsiteX18" fmla="*/ 14514 w 2583543"/>
                  <a:gd name="connsiteY18" fmla="*/ 2139043 h 2768194"/>
                  <a:gd name="connsiteX19" fmla="*/ 101600 w 2583543"/>
                  <a:gd name="connsiteY19" fmla="*/ 2168071 h 2768194"/>
                  <a:gd name="connsiteX20" fmla="*/ 188685 w 2583543"/>
                  <a:gd name="connsiteY20" fmla="*/ 2197100 h 2768194"/>
                  <a:gd name="connsiteX21" fmla="*/ 362857 w 2583543"/>
                  <a:gd name="connsiteY21" fmla="*/ 2226128 h 2768194"/>
                  <a:gd name="connsiteX22" fmla="*/ 493485 w 2583543"/>
                  <a:gd name="connsiteY22" fmla="*/ 2255157 h 2768194"/>
                  <a:gd name="connsiteX23" fmla="*/ 580571 w 2583543"/>
                  <a:gd name="connsiteY23" fmla="*/ 2284186 h 2768194"/>
                  <a:gd name="connsiteX24" fmla="*/ 711200 w 2583543"/>
                  <a:gd name="connsiteY24" fmla="*/ 2327728 h 2768194"/>
                  <a:gd name="connsiteX25" fmla="*/ 798285 w 2583543"/>
                  <a:gd name="connsiteY25" fmla="*/ 2385786 h 2768194"/>
                  <a:gd name="connsiteX26" fmla="*/ 885371 w 2583543"/>
                  <a:gd name="connsiteY26" fmla="*/ 2429328 h 2768194"/>
                  <a:gd name="connsiteX27" fmla="*/ 957943 w 2583543"/>
                  <a:gd name="connsiteY27" fmla="*/ 2487386 h 2768194"/>
                  <a:gd name="connsiteX28" fmla="*/ 1030514 w 2583543"/>
                  <a:gd name="connsiteY28" fmla="*/ 2574471 h 2768194"/>
                  <a:gd name="connsiteX29" fmla="*/ 1103085 w 2583543"/>
                  <a:gd name="connsiteY29" fmla="*/ 2588986 h 2768194"/>
                  <a:gd name="connsiteX30" fmla="*/ 1161143 w 2583543"/>
                  <a:gd name="connsiteY30" fmla="*/ 2603500 h 2768194"/>
                  <a:gd name="connsiteX31" fmla="*/ 1248228 w 2583543"/>
                  <a:gd name="connsiteY31" fmla="*/ 2676071 h 2768194"/>
                  <a:gd name="connsiteX32" fmla="*/ 1378857 w 2583543"/>
                  <a:gd name="connsiteY32" fmla="*/ 2705100 h 2768194"/>
                  <a:gd name="connsiteX33" fmla="*/ 1436914 w 2583543"/>
                  <a:gd name="connsiteY33" fmla="*/ 2734128 h 2768194"/>
                  <a:gd name="connsiteX34" fmla="*/ 1596571 w 2583543"/>
                  <a:gd name="connsiteY34" fmla="*/ 2763157 h 2768194"/>
                  <a:gd name="connsiteX35" fmla="*/ 2075543 w 2583543"/>
                  <a:gd name="connsiteY35" fmla="*/ 2748643 h 2768194"/>
                  <a:gd name="connsiteX36" fmla="*/ 2090057 w 2583543"/>
                  <a:gd name="connsiteY36" fmla="*/ 2647043 h 2768194"/>
                  <a:gd name="connsiteX37" fmla="*/ 2148114 w 2583543"/>
                  <a:gd name="connsiteY37" fmla="*/ 2414814 h 2768194"/>
                  <a:gd name="connsiteX38" fmla="*/ 2162628 w 2583543"/>
                  <a:gd name="connsiteY38" fmla="*/ 2356757 h 2768194"/>
                  <a:gd name="connsiteX39" fmla="*/ 2235200 w 2583543"/>
                  <a:gd name="connsiteY39" fmla="*/ 2240643 h 2768194"/>
                  <a:gd name="connsiteX40" fmla="*/ 2264228 w 2583543"/>
                  <a:gd name="connsiteY40" fmla="*/ 2124528 h 2768194"/>
                  <a:gd name="connsiteX41" fmla="*/ 2293257 w 2583543"/>
                  <a:gd name="connsiteY41" fmla="*/ 2037443 h 2768194"/>
                  <a:gd name="connsiteX42" fmla="*/ 2278743 w 2583543"/>
                  <a:gd name="connsiteY42" fmla="*/ 1413328 h 2768194"/>
                  <a:gd name="connsiteX43" fmla="*/ 2278743 w 2583543"/>
                  <a:gd name="connsiteY43" fmla="*/ 1064986 h 2768194"/>
                  <a:gd name="connsiteX44" fmla="*/ 2365828 w 2583543"/>
                  <a:gd name="connsiteY44" fmla="*/ 948871 h 2768194"/>
                  <a:gd name="connsiteX45" fmla="*/ 2438400 w 2583543"/>
                  <a:gd name="connsiteY45" fmla="*/ 861786 h 2768194"/>
                  <a:gd name="connsiteX46" fmla="*/ 2510971 w 2583543"/>
                  <a:gd name="connsiteY46" fmla="*/ 731157 h 2768194"/>
                  <a:gd name="connsiteX47" fmla="*/ 2540000 w 2583543"/>
                  <a:gd name="connsiteY47" fmla="*/ 687614 h 2768194"/>
                  <a:gd name="connsiteX48" fmla="*/ 2583543 w 2583543"/>
                  <a:gd name="connsiteY48" fmla="*/ 658586 h 2768194"/>
                  <a:gd name="connsiteX49" fmla="*/ 2351314 w 2583543"/>
                  <a:gd name="connsiteY49" fmla="*/ 615043 h 2768194"/>
                  <a:gd name="connsiteX50" fmla="*/ 2264228 w 2583543"/>
                  <a:gd name="connsiteY50" fmla="*/ 586014 h 2768194"/>
                  <a:gd name="connsiteX51" fmla="*/ 2002971 w 2583543"/>
                  <a:gd name="connsiteY51" fmla="*/ 556986 h 2768194"/>
                  <a:gd name="connsiteX52" fmla="*/ 1828800 w 2583543"/>
                  <a:gd name="connsiteY52" fmla="*/ 527957 h 2768194"/>
                  <a:gd name="connsiteX53" fmla="*/ 1727200 w 2583543"/>
                  <a:gd name="connsiteY53" fmla="*/ 498928 h 2768194"/>
                  <a:gd name="connsiteX54" fmla="*/ 1582057 w 2583543"/>
                  <a:gd name="connsiteY54" fmla="*/ 484414 h 2768194"/>
                  <a:gd name="connsiteX55" fmla="*/ 1494971 w 2583543"/>
                  <a:gd name="connsiteY55" fmla="*/ 440871 h 2768194"/>
                  <a:gd name="connsiteX56" fmla="*/ 1436914 w 2583543"/>
                  <a:gd name="connsiteY56" fmla="*/ 426357 h 2768194"/>
                  <a:gd name="connsiteX57" fmla="*/ 1306285 w 2583543"/>
                  <a:gd name="connsiteY57" fmla="*/ 339271 h 2768194"/>
                  <a:gd name="connsiteX58" fmla="*/ 1175657 w 2583543"/>
                  <a:gd name="connsiteY58" fmla="*/ 295728 h 2768194"/>
                  <a:gd name="connsiteX59" fmla="*/ 1088571 w 2583543"/>
                  <a:gd name="connsiteY59" fmla="*/ 252186 h 2768194"/>
                  <a:gd name="connsiteX60" fmla="*/ 986971 w 2583543"/>
                  <a:gd name="connsiteY60" fmla="*/ 208643 h 2768194"/>
                  <a:gd name="connsiteX61" fmla="*/ 899885 w 2583543"/>
                  <a:gd name="connsiteY61" fmla="*/ 179614 h 2768194"/>
                  <a:gd name="connsiteX62" fmla="*/ 769257 w 2583543"/>
                  <a:gd name="connsiteY62" fmla="*/ 92528 h 2768194"/>
                  <a:gd name="connsiteX63" fmla="*/ 659946 w 2583543"/>
                  <a:gd name="connsiteY63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87085 w 2583543"/>
                  <a:gd name="connsiteY15" fmla="*/ 1964871 h 2768194"/>
                  <a:gd name="connsiteX16" fmla="*/ 43543 w 2583543"/>
                  <a:gd name="connsiteY16" fmla="*/ 2051957 h 2768194"/>
                  <a:gd name="connsiteX17" fmla="*/ 0 w 2583543"/>
                  <a:gd name="connsiteY17" fmla="*/ 2095500 h 2768194"/>
                  <a:gd name="connsiteX18" fmla="*/ 14514 w 2583543"/>
                  <a:gd name="connsiteY18" fmla="*/ 2139043 h 2768194"/>
                  <a:gd name="connsiteX19" fmla="*/ 101600 w 2583543"/>
                  <a:gd name="connsiteY19" fmla="*/ 2168071 h 2768194"/>
                  <a:gd name="connsiteX20" fmla="*/ 188685 w 2583543"/>
                  <a:gd name="connsiteY20" fmla="*/ 2197100 h 2768194"/>
                  <a:gd name="connsiteX21" fmla="*/ 362857 w 2583543"/>
                  <a:gd name="connsiteY21" fmla="*/ 2226128 h 2768194"/>
                  <a:gd name="connsiteX22" fmla="*/ 493485 w 2583543"/>
                  <a:gd name="connsiteY22" fmla="*/ 2255157 h 2768194"/>
                  <a:gd name="connsiteX23" fmla="*/ 580571 w 2583543"/>
                  <a:gd name="connsiteY23" fmla="*/ 2284186 h 2768194"/>
                  <a:gd name="connsiteX24" fmla="*/ 711200 w 2583543"/>
                  <a:gd name="connsiteY24" fmla="*/ 2327728 h 2768194"/>
                  <a:gd name="connsiteX25" fmla="*/ 798285 w 2583543"/>
                  <a:gd name="connsiteY25" fmla="*/ 2385786 h 2768194"/>
                  <a:gd name="connsiteX26" fmla="*/ 885371 w 2583543"/>
                  <a:gd name="connsiteY26" fmla="*/ 2429328 h 2768194"/>
                  <a:gd name="connsiteX27" fmla="*/ 957943 w 2583543"/>
                  <a:gd name="connsiteY27" fmla="*/ 2487386 h 2768194"/>
                  <a:gd name="connsiteX28" fmla="*/ 1030514 w 2583543"/>
                  <a:gd name="connsiteY28" fmla="*/ 2574471 h 2768194"/>
                  <a:gd name="connsiteX29" fmla="*/ 1103085 w 2583543"/>
                  <a:gd name="connsiteY29" fmla="*/ 2588986 h 2768194"/>
                  <a:gd name="connsiteX30" fmla="*/ 1161143 w 2583543"/>
                  <a:gd name="connsiteY30" fmla="*/ 2603500 h 2768194"/>
                  <a:gd name="connsiteX31" fmla="*/ 1248228 w 2583543"/>
                  <a:gd name="connsiteY31" fmla="*/ 2676071 h 2768194"/>
                  <a:gd name="connsiteX32" fmla="*/ 1436914 w 2583543"/>
                  <a:gd name="connsiteY32" fmla="*/ 2734128 h 2768194"/>
                  <a:gd name="connsiteX33" fmla="*/ 1596571 w 2583543"/>
                  <a:gd name="connsiteY33" fmla="*/ 2763157 h 2768194"/>
                  <a:gd name="connsiteX34" fmla="*/ 2075543 w 2583543"/>
                  <a:gd name="connsiteY34" fmla="*/ 2748643 h 2768194"/>
                  <a:gd name="connsiteX35" fmla="*/ 2090057 w 2583543"/>
                  <a:gd name="connsiteY35" fmla="*/ 2647043 h 2768194"/>
                  <a:gd name="connsiteX36" fmla="*/ 2148114 w 2583543"/>
                  <a:gd name="connsiteY36" fmla="*/ 2414814 h 2768194"/>
                  <a:gd name="connsiteX37" fmla="*/ 2162628 w 2583543"/>
                  <a:gd name="connsiteY37" fmla="*/ 2356757 h 2768194"/>
                  <a:gd name="connsiteX38" fmla="*/ 2235200 w 2583543"/>
                  <a:gd name="connsiteY38" fmla="*/ 2240643 h 2768194"/>
                  <a:gd name="connsiteX39" fmla="*/ 2264228 w 2583543"/>
                  <a:gd name="connsiteY39" fmla="*/ 2124528 h 2768194"/>
                  <a:gd name="connsiteX40" fmla="*/ 2293257 w 2583543"/>
                  <a:gd name="connsiteY40" fmla="*/ 2037443 h 2768194"/>
                  <a:gd name="connsiteX41" fmla="*/ 2278743 w 2583543"/>
                  <a:gd name="connsiteY41" fmla="*/ 1413328 h 2768194"/>
                  <a:gd name="connsiteX42" fmla="*/ 2278743 w 2583543"/>
                  <a:gd name="connsiteY42" fmla="*/ 1064986 h 2768194"/>
                  <a:gd name="connsiteX43" fmla="*/ 2365828 w 2583543"/>
                  <a:gd name="connsiteY43" fmla="*/ 948871 h 2768194"/>
                  <a:gd name="connsiteX44" fmla="*/ 2438400 w 2583543"/>
                  <a:gd name="connsiteY44" fmla="*/ 861786 h 2768194"/>
                  <a:gd name="connsiteX45" fmla="*/ 2510971 w 2583543"/>
                  <a:gd name="connsiteY45" fmla="*/ 731157 h 2768194"/>
                  <a:gd name="connsiteX46" fmla="*/ 2540000 w 2583543"/>
                  <a:gd name="connsiteY46" fmla="*/ 687614 h 2768194"/>
                  <a:gd name="connsiteX47" fmla="*/ 2583543 w 2583543"/>
                  <a:gd name="connsiteY47" fmla="*/ 658586 h 2768194"/>
                  <a:gd name="connsiteX48" fmla="*/ 2351314 w 2583543"/>
                  <a:gd name="connsiteY48" fmla="*/ 615043 h 2768194"/>
                  <a:gd name="connsiteX49" fmla="*/ 2264228 w 2583543"/>
                  <a:gd name="connsiteY49" fmla="*/ 586014 h 2768194"/>
                  <a:gd name="connsiteX50" fmla="*/ 2002971 w 2583543"/>
                  <a:gd name="connsiteY50" fmla="*/ 556986 h 2768194"/>
                  <a:gd name="connsiteX51" fmla="*/ 1828800 w 2583543"/>
                  <a:gd name="connsiteY51" fmla="*/ 527957 h 2768194"/>
                  <a:gd name="connsiteX52" fmla="*/ 1727200 w 2583543"/>
                  <a:gd name="connsiteY52" fmla="*/ 498928 h 2768194"/>
                  <a:gd name="connsiteX53" fmla="*/ 1582057 w 2583543"/>
                  <a:gd name="connsiteY53" fmla="*/ 484414 h 2768194"/>
                  <a:gd name="connsiteX54" fmla="*/ 1494971 w 2583543"/>
                  <a:gd name="connsiteY54" fmla="*/ 440871 h 2768194"/>
                  <a:gd name="connsiteX55" fmla="*/ 1436914 w 2583543"/>
                  <a:gd name="connsiteY55" fmla="*/ 426357 h 2768194"/>
                  <a:gd name="connsiteX56" fmla="*/ 1306285 w 2583543"/>
                  <a:gd name="connsiteY56" fmla="*/ 339271 h 2768194"/>
                  <a:gd name="connsiteX57" fmla="*/ 1175657 w 2583543"/>
                  <a:gd name="connsiteY57" fmla="*/ 295728 h 2768194"/>
                  <a:gd name="connsiteX58" fmla="*/ 1088571 w 2583543"/>
                  <a:gd name="connsiteY58" fmla="*/ 252186 h 2768194"/>
                  <a:gd name="connsiteX59" fmla="*/ 986971 w 2583543"/>
                  <a:gd name="connsiteY59" fmla="*/ 208643 h 2768194"/>
                  <a:gd name="connsiteX60" fmla="*/ 899885 w 2583543"/>
                  <a:gd name="connsiteY60" fmla="*/ 179614 h 2768194"/>
                  <a:gd name="connsiteX61" fmla="*/ 769257 w 2583543"/>
                  <a:gd name="connsiteY61" fmla="*/ 92528 h 2768194"/>
                  <a:gd name="connsiteX62" fmla="*/ 659946 w 2583543"/>
                  <a:gd name="connsiteY62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87085 w 2583543"/>
                  <a:gd name="connsiteY15" fmla="*/ 1964871 h 2768194"/>
                  <a:gd name="connsiteX16" fmla="*/ 43543 w 2583543"/>
                  <a:gd name="connsiteY16" fmla="*/ 2051957 h 2768194"/>
                  <a:gd name="connsiteX17" fmla="*/ 0 w 2583543"/>
                  <a:gd name="connsiteY17" fmla="*/ 2095500 h 2768194"/>
                  <a:gd name="connsiteX18" fmla="*/ 14514 w 2583543"/>
                  <a:gd name="connsiteY18" fmla="*/ 2139043 h 2768194"/>
                  <a:gd name="connsiteX19" fmla="*/ 101600 w 2583543"/>
                  <a:gd name="connsiteY19" fmla="*/ 2168071 h 2768194"/>
                  <a:gd name="connsiteX20" fmla="*/ 188685 w 2583543"/>
                  <a:gd name="connsiteY20" fmla="*/ 2197100 h 2768194"/>
                  <a:gd name="connsiteX21" fmla="*/ 362857 w 2583543"/>
                  <a:gd name="connsiteY21" fmla="*/ 2226128 h 2768194"/>
                  <a:gd name="connsiteX22" fmla="*/ 493485 w 2583543"/>
                  <a:gd name="connsiteY22" fmla="*/ 2255157 h 2768194"/>
                  <a:gd name="connsiteX23" fmla="*/ 580571 w 2583543"/>
                  <a:gd name="connsiteY23" fmla="*/ 2284186 h 2768194"/>
                  <a:gd name="connsiteX24" fmla="*/ 711200 w 2583543"/>
                  <a:gd name="connsiteY24" fmla="*/ 2327728 h 2768194"/>
                  <a:gd name="connsiteX25" fmla="*/ 798285 w 2583543"/>
                  <a:gd name="connsiteY25" fmla="*/ 2385786 h 2768194"/>
                  <a:gd name="connsiteX26" fmla="*/ 885371 w 2583543"/>
                  <a:gd name="connsiteY26" fmla="*/ 2429328 h 2768194"/>
                  <a:gd name="connsiteX27" fmla="*/ 957943 w 2583543"/>
                  <a:gd name="connsiteY27" fmla="*/ 2487386 h 2768194"/>
                  <a:gd name="connsiteX28" fmla="*/ 1030514 w 2583543"/>
                  <a:gd name="connsiteY28" fmla="*/ 2574471 h 2768194"/>
                  <a:gd name="connsiteX29" fmla="*/ 1161143 w 2583543"/>
                  <a:gd name="connsiteY29" fmla="*/ 2603500 h 2768194"/>
                  <a:gd name="connsiteX30" fmla="*/ 1248228 w 2583543"/>
                  <a:gd name="connsiteY30" fmla="*/ 2676071 h 2768194"/>
                  <a:gd name="connsiteX31" fmla="*/ 1436914 w 2583543"/>
                  <a:gd name="connsiteY31" fmla="*/ 2734128 h 2768194"/>
                  <a:gd name="connsiteX32" fmla="*/ 1596571 w 2583543"/>
                  <a:gd name="connsiteY32" fmla="*/ 2763157 h 2768194"/>
                  <a:gd name="connsiteX33" fmla="*/ 2075543 w 2583543"/>
                  <a:gd name="connsiteY33" fmla="*/ 2748643 h 2768194"/>
                  <a:gd name="connsiteX34" fmla="*/ 2090057 w 2583543"/>
                  <a:gd name="connsiteY34" fmla="*/ 2647043 h 2768194"/>
                  <a:gd name="connsiteX35" fmla="*/ 2148114 w 2583543"/>
                  <a:gd name="connsiteY35" fmla="*/ 2414814 h 2768194"/>
                  <a:gd name="connsiteX36" fmla="*/ 2162628 w 2583543"/>
                  <a:gd name="connsiteY36" fmla="*/ 2356757 h 2768194"/>
                  <a:gd name="connsiteX37" fmla="*/ 2235200 w 2583543"/>
                  <a:gd name="connsiteY37" fmla="*/ 2240643 h 2768194"/>
                  <a:gd name="connsiteX38" fmla="*/ 2264228 w 2583543"/>
                  <a:gd name="connsiteY38" fmla="*/ 2124528 h 2768194"/>
                  <a:gd name="connsiteX39" fmla="*/ 2293257 w 2583543"/>
                  <a:gd name="connsiteY39" fmla="*/ 2037443 h 2768194"/>
                  <a:gd name="connsiteX40" fmla="*/ 2278743 w 2583543"/>
                  <a:gd name="connsiteY40" fmla="*/ 1413328 h 2768194"/>
                  <a:gd name="connsiteX41" fmla="*/ 2278743 w 2583543"/>
                  <a:gd name="connsiteY41" fmla="*/ 1064986 h 2768194"/>
                  <a:gd name="connsiteX42" fmla="*/ 2365828 w 2583543"/>
                  <a:gd name="connsiteY42" fmla="*/ 948871 h 2768194"/>
                  <a:gd name="connsiteX43" fmla="*/ 2438400 w 2583543"/>
                  <a:gd name="connsiteY43" fmla="*/ 861786 h 2768194"/>
                  <a:gd name="connsiteX44" fmla="*/ 2510971 w 2583543"/>
                  <a:gd name="connsiteY44" fmla="*/ 731157 h 2768194"/>
                  <a:gd name="connsiteX45" fmla="*/ 2540000 w 2583543"/>
                  <a:gd name="connsiteY45" fmla="*/ 687614 h 2768194"/>
                  <a:gd name="connsiteX46" fmla="*/ 2583543 w 2583543"/>
                  <a:gd name="connsiteY46" fmla="*/ 658586 h 2768194"/>
                  <a:gd name="connsiteX47" fmla="*/ 2351314 w 2583543"/>
                  <a:gd name="connsiteY47" fmla="*/ 615043 h 2768194"/>
                  <a:gd name="connsiteX48" fmla="*/ 2264228 w 2583543"/>
                  <a:gd name="connsiteY48" fmla="*/ 586014 h 2768194"/>
                  <a:gd name="connsiteX49" fmla="*/ 2002971 w 2583543"/>
                  <a:gd name="connsiteY49" fmla="*/ 556986 h 2768194"/>
                  <a:gd name="connsiteX50" fmla="*/ 1828800 w 2583543"/>
                  <a:gd name="connsiteY50" fmla="*/ 527957 h 2768194"/>
                  <a:gd name="connsiteX51" fmla="*/ 1727200 w 2583543"/>
                  <a:gd name="connsiteY51" fmla="*/ 498928 h 2768194"/>
                  <a:gd name="connsiteX52" fmla="*/ 1582057 w 2583543"/>
                  <a:gd name="connsiteY52" fmla="*/ 484414 h 2768194"/>
                  <a:gd name="connsiteX53" fmla="*/ 1494971 w 2583543"/>
                  <a:gd name="connsiteY53" fmla="*/ 440871 h 2768194"/>
                  <a:gd name="connsiteX54" fmla="*/ 1436914 w 2583543"/>
                  <a:gd name="connsiteY54" fmla="*/ 426357 h 2768194"/>
                  <a:gd name="connsiteX55" fmla="*/ 1306285 w 2583543"/>
                  <a:gd name="connsiteY55" fmla="*/ 339271 h 2768194"/>
                  <a:gd name="connsiteX56" fmla="*/ 1175657 w 2583543"/>
                  <a:gd name="connsiteY56" fmla="*/ 295728 h 2768194"/>
                  <a:gd name="connsiteX57" fmla="*/ 1088571 w 2583543"/>
                  <a:gd name="connsiteY57" fmla="*/ 252186 h 2768194"/>
                  <a:gd name="connsiteX58" fmla="*/ 986971 w 2583543"/>
                  <a:gd name="connsiteY58" fmla="*/ 208643 h 2768194"/>
                  <a:gd name="connsiteX59" fmla="*/ 899885 w 2583543"/>
                  <a:gd name="connsiteY59" fmla="*/ 179614 h 2768194"/>
                  <a:gd name="connsiteX60" fmla="*/ 769257 w 2583543"/>
                  <a:gd name="connsiteY60" fmla="*/ 92528 h 2768194"/>
                  <a:gd name="connsiteX61" fmla="*/ 659946 w 2583543"/>
                  <a:gd name="connsiteY61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87085 w 2583543"/>
                  <a:gd name="connsiteY15" fmla="*/ 1964871 h 2768194"/>
                  <a:gd name="connsiteX16" fmla="*/ 43543 w 2583543"/>
                  <a:gd name="connsiteY16" fmla="*/ 2051957 h 2768194"/>
                  <a:gd name="connsiteX17" fmla="*/ 0 w 2583543"/>
                  <a:gd name="connsiteY17" fmla="*/ 2095500 h 2768194"/>
                  <a:gd name="connsiteX18" fmla="*/ 14514 w 2583543"/>
                  <a:gd name="connsiteY18" fmla="*/ 2139043 h 2768194"/>
                  <a:gd name="connsiteX19" fmla="*/ 101600 w 2583543"/>
                  <a:gd name="connsiteY19" fmla="*/ 2168071 h 2768194"/>
                  <a:gd name="connsiteX20" fmla="*/ 188685 w 2583543"/>
                  <a:gd name="connsiteY20" fmla="*/ 2197100 h 2768194"/>
                  <a:gd name="connsiteX21" fmla="*/ 493485 w 2583543"/>
                  <a:gd name="connsiteY21" fmla="*/ 2255157 h 2768194"/>
                  <a:gd name="connsiteX22" fmla="*/ 580571 w 2583543"/>
                  <a:gd name="connsiteY22" fmla="*/ 2284186 h 2768194"/>
                  <a:gd name="connsiteX23" fmla="*/ 711200 w 2583543"/>
                  <a:gd name="connsiteY23" fmla="*/ 2327728 h 2768194"/>
                  <a:gd name="connsiteX24" fmla="*/ 798285 w 2583543"/>
                  <a:gd name="connsiteY24" fmla="*/ 2385786 h 2768194"/>
                  <a:gd name="connsiteX25" fmla="*/ 885371 w 2583543"/>
                  <a:gd name="connsiteY25" fmla="*/ 2429328 h 2768194"/>
                  <a:gd name="connsiteX26" fmla="*/ 957943 w 2583543"/>
                  <a:gd name="connsiteY26" fmla="*/ 2487386 h 2768194"/>
                  <a:gd name="connsiteX27" fmla="*/ 1030514 w 2583543"/>
                  <a:gd name="connsiteY27" fmla="*/ 2574471 h 2768194"/>
                  <a:gd name="connsiteX28" fmla="*/ 1161143 w 2583543"/>
                  <a:gd name="connsiteY28" fmla="*/ 2603500 h 2768194"/>
                  <a:gd name="connsiteX29" fmla="*/ 1248228 w 2583543"/>
                  <a:gd name="connsiteY29" fmla="*/ 2676071 h 2768194"/>
                  <a:gd name="connsiteX30" fmla="*/ 1436914 w 2583543"/>
                  <a:gd name="connsiteY30" fmla="*/ 2734128 h 2768194"/>
                  <a:gd name="connsiteX31" fmla="*/ 1596571 w 2583543"/>
                  <a:gd name="connsiteY31" fmla="*/ 2763157 h 2768194"/>
                  <a:gd name="connsiteX32" fmla="*/ 2075543 w 2583543"/>
                  <a:gd name="connsiteY32" fmla="*/ 2748643 h 2768194"/>
                  <a:gd name="connsiteX33" fmla="*/ 2090057 w 2583543"/>
                  <a:gd name="connsiteY33" fmla="*/ 2647043 h 2768194"/>
                  <a:gd name="connsiteX34" fmla="*/ 2148114 w 2583543"/>
                  <a:gd name="connsiteY34" fmla="*/ 2414814 h 2768194"/>
                  <a:gd name="connsiteX35" fmla="*/ 2162628 w 2583543"/>
                  <a:gd name="connsiteY35" fmla="*/ 2356757 h 2768194"/>
                  <a:gd name="connsiteX36" fmla="*/ 2235200 w 2583543"/>
                  <a:gd name="connsiteY36" fmla="*/ 2240643 h 2768194"/>
                  <a:gd name="connsiteX37" fmla="*/ 2264228 w 2583543"/>
                  <a:gd name="connsiteY37" fmla="*/ 2124528 h 2768194"/>
                  <a:gd name="connsiteX38" fmla="*/ 2293257 w 2583543"/>
                  <a:gd name="connsiteY38" fmla="*/ 2037443 h 2768194"/>
                  <a:gd name="connsiteX39" fmla="*/ 2278743 w 2583543"/>
                  <a:gd name="connsiteY39" fmla="*/ 1413328 h 2768194"/>
                  <a:gd name="connsiteX40" fmla="*/ 2278743 w 2583543"/>
                  <a:gd name="connsiteY40" fmla="*/ 1064986 h 2768194"/>
                  <a:gd name="connsiteX41" fmla="*/ 2365828 w 2583543"/>
                  <a:gd name="connsiteY41" fmla="*/ 948871 h 2768194"/>
                  <a:gd name="connsiteX42" fmla="*/ 2438400 w 2583543"/>
                  <a:gd name="connsiteY42" fmla="*/ 861786 h 2768194"/>
                  <a:gd name="connsiteX43" fmla="*/ 2510971 w 2583543"/>
                  <a:gd name="connsiteY43" fmla="*/ 731157 h 2768194"/>
                  <a:gd name="connsiteX44" fmla="*/ 2540000 w 2583543"/>
                  <a:gd name="connsiteY44" fmla="*/ 687614 h 2768194"/>
                  <a:gd name="connsiteX45" fmla="*/ 2583543 w 2583543"/>
                  <a:gd name="connsiteY45" fmla="*/ 658586 h 2768194"/>
                  <a:gd name="connsiteX46" fmla="*/ 2351314 w 2583543"/>
                  <a:gd name="connsiteY46" fmla="*/ 615043 h 2768194"/>
                  <a:gd name="connsiteX47" fmla="*/ 2264228 w 2583543"/>
                  <a:gd name="connsiteY47" fmla="*/ 586014 h 2768194"/>
                  <a:gd name="connsiteX48" fmla="*/ 2002971 w 2583543"/>
                  <a:gd name="connsiteY48" fmla="*/ 556986 h 2768194"/>
                  <a:gd name="connsiteX49" fmla="*/ 1828800 w 2583543"/>
                  <a:gd name="connsiteY49" fmla="*/ 527957 h 2768194"/>
                  <a:gd name="connsiteX50" fmla="*/ 1727200 w 2583543"/>
                  <a:gd name="connsiteY50" fmla="*/ 498928 h 2768194"/>
                  <a:gd name="connsiteX51" fmla="*/ 1582057 w 2583543"/>
                  <a:gd name="connsiteY51" fmla="*/ 484414 h 2768194"/>
                  <a:gd name="connsiteX52" fmla="*/ 1494971 w 2583543"/>
                  <a:gd name="connsiteY52" fmla="*/ 440871 h 2768194"/>
                  <a:gd name="connsiteX53" fmla="*/ 1436914 w 2583543"/>
                  <a:gd name="connsiteY53" fmla="*/ 426357 h 2768194"/>
                  <a:gd name="connsiteX54" fmla="*/ 1306285 w 2583543"/>
                  <a:gd name="connsiteY54" fmla="*/ 339271 h 2768194"/>
                  <a:gd name="connsiteX55" fmla="*/ 1175657 w 2583543"/>
                  <a:gd name="connsiteY55" fmla="*/ 295728 h 2768194"/>
                  <a:gd name="connsiteX56" fmla="*/ 1088571 w 2583543"/>
                  <a:gd name="connsiteY56" fmla="*/ 252186 h 2768194"/>
                  <a:gd name="connsiteX57" fmla="*/ 986971 w 2583543"/>
                  <a:gd name="connsiteY57" fmla="*/ 208643 h 2768194"/>
                  <a:gd name="connsiteX58" fmla="*/ 899885 w 2583543"/>
                  <a:gd name="connsiteY58" fmla="*/ 179614 h 2768194"/>
                  <a:gd name="connsiteX59" fmla="*/ 769257 w 2583543"/>
                  <a:gd name="connsiteY59" fmla="*/ 92528 h 2768194"/>
                  <a:gd name="connsiteX60" fmla="*/ 659946 w 2583543"/>
                  <a:gd name="connsiteY60" fmla="*/ 0 h 2768194"/>
                  <a:gd name="connsiteX0" fmla="*/ 609600 w 2583543"/>
                  <a:gd name="connsiteY0" fmla="*/ 78014 h 2768194"/>
                  <a:gd name="connsiteX1" fmla="*/ 595085 w 2583543"/>
                  <a:gd name="connsiteY1" fmla="*/ 150586 h 2768194"/>
                  <a:gd name="connsiteX2" fmla="*/ 566057 w 2583543"/>
                  <a:gd name="connsiteY2" fmla="*/ 208643 h 2768194"/>
                  <a:gd name="connsiteX3" fmla="*/ 522514 w 2583543"/>
                  <a:gd name="connsiteY3" fmla="*/ 310243 h 2768194"/>
                  <a:gd name="connsiteX4" fmla="*/ 449943 w 2583543"/>
                  <a:gd name="connsiteY4" fmla="*/ 455386 h 2768194"/>
                  <a:gd name="connsiteX5" fmla="*/ 420914 w 2583543"/>
                  <a:gd name="connsiteY5" fmla="*/ 556986 h 2768194"/>
                  <a:gd name="connsiteX6" fmla="*/ 348343 w 2583543"/>
                  <a:gd name="connsiteY6" fmla="*/ 644071 h 2768194"/>
                  <a:gd name="connsiteX7" fmla="*/ 290285 w 2583543"/>
                  <a:gd name="connsiteY7" fmla="*/ 789214 h 2768194"/>
                  <a:gd name="connsiteX8" fmla="*/ 275771 w 2583543"/>
                  <a:gd name="connsiteY8" fmla="*/ 934357 h 2768194"/>
                  <a:gd name="connsiteX9" fmla="*/ 261257 w 2583543"/>
                  <a:gd name="connsiteY9" fmla="*/ 1021443 h 2768194"/>
                  <a:gd name="connsiteX10" fmla="*/ 232228 w 2583543"/>
                  <a:gd name="connsiteY10" fmla="*/ 1355271 h 2768194"/>
                  <a:gd name="connsiteX11" fmla="*/ 203200 w 2583543"/>
                  <a:gd name="connsiteY11" fmla="*/ 1514928 h 2768194"/>
                  <a:gd name="connsiteX12" fmla="*/ 188685 w 2583543"/>
                  <a:gd name="connsiteY12" fmla="*/ 1645557 h 2768194"/>
                  <a:gd name="connsiteX13" fmla="*/ 174171 w 2583543"/>
                  <a:gd name="connsiteY13" fmla="*/ 1703614 h 2768194"/>
                  <a:gd name="connsiteX14" fmla="*/ 130628 w 2583543"/>
                  <a:gd name="connsiteY14" fmla="*/ 1877786 h 2768194"/>
                  <a:gd name="connsiteX15" fmla="*/ 87085 w 2583543"/>
                  <a:gd name="connsiteY15" fmla="*/ 1964871 h 2768194"/>
                  <a:gd name="connsiteX16" fmla="*/ 43543 w 2583543"/>
                  <a:gd name="connsiteY16" fmla="*/ 2051957 h 2768194"/>
                  <a:gd name="connsiteX17" fmla="*/ 0 w 2583543"/>
                  <a:gd name="connsiteY17" fmla="*/ 2095500 h 2768194"/>
                  <a:gd name="connsiteX18" fmla="*/ 14514 w 2583543"/>
                  <a:gd name="connsiteY18" fmla="*/ 2139043 h 2768194"/>
                  <a:gd name="connsiteX19" fmla="*/ 101600 w 2583543"/>
                  <a:gd name="connsiteY19" fmla="*/ 2168071 h 2768194"/>
                  <a:gd name="connsiteX20" fmla="*/ 188685 w 2583543"/>
                  <a:gd name="connsiteY20" fmla="*/ 2197100 h 2768194"/>
                  <a:gd name="connsiteX21" fmla="*/ 493485 w 2583543"/>
                  <a:gd name="connsiteY21" fmla="*/ 2255157 h 2768194"/>
                  <a:gd name="connsiteX22" fmla="*/ 580571 w 2583543"/>
                  <a:gd name="connsiteY22" fmla="*/ 2284186 h 2768194"/>
                  <a:gd name="connsiteX23" fmla="*/ 711200 w 2583543"/>
                  <a:gd name="connsiteY23" fmla="*/ 2327728 h 2768194"/>
                  <a:gd name="connsiteX24" fmla="*/ 798285 w 2583543"/>
                  <a:gd name="connsiteY24" fmla="*/ 2385786 h 2768194"/>
                  <a:gd name="connsiteX25" fmla="*/ 885371 w 2583543"/>
                  <a:gd name="connsiteY25" fmla="*/ 2429328 h 2768194"/>
                  <a:gd name="connsiteX26" fmla="*/ 957943 w 2583543"/>
                  <a:gd name="connsiteY26" fmla="*/ 2487386 h 2768194"/>
                  <a:gd name="connsiteX27" fmla="*/ 1030514 w 2583543"/>
                  <a:gd name="connsiteY27" fmla="*/ 2574471 h 2768194"/>
                  <a:gd name="connsiteX28" fmla="*/ 1161143 w 2583543"/>
                  <a:gd name="connsiteY28" fmla="*/ 2603500 h 2768194"/>
                  <a:gd name="connsiteX29" fmla="*/ 1248228 w 2583543"/>
                  <a:gd name="connsiteY29" fmla="*/ 2676071 h 2768194"/>
                  <a:gd name="connsiteX30" fmla="*/ 1436914 w 2583543"/>
                  <a:gd name="connsiteY30" fmla="*/ 2734128 h 2768194"/>
                  <a:gd name="connsiteX31" fmla="*/ 1596571 w 2583543"/>
                  <a:gd name="connsiteY31" fmla="*/ 2763157 h 2768194"/>
                  <a:gd name="connsiteX32" fmla="*/ 2075543 w 2583543"/>
                  <a:gd name="connsiteY32" fmla="*/ 2748643 h 2768194"/>
                  <a:gd name="connsiteX33" fmla="*/ 2090057 w 2583543"/>
                  <a:gd name="connsiteY33" fmla="*/ 2647043 h 2768194"/>
                  <a:gd name="connsiteX34" fmla="*/ 2148114 w 2583543"/>
                  <a:gd name="connsiteY34" fmla="*/ 2414814 h 2768194"/>
                  <a:gd name="connsiteX35" fmla="*/ 2235200 w 2583543"/>
                  <a:gd name="connsiteY35" fmla="*/ 2240643 h 2768194"/>
                  <a:gd name="connsiteX36" fmla="*/ 2264228 w 2583543"/>
                  <a:gd name="connsiteY36" fmla="*/ 2124528 h 2768194"/>
                  <a:gd name="connsiteX37" fmla="*/ 2293257 w 2583543"/>
                  <a:gd name="connsiteY37" fmla="*/ 2037443 h 2768194"/>
                  <a:gd name="connsiteX38" fmla="*/ 2278743 w 2583543"/>
                  <a:gd name="connsiteY38" fmla="*/ 1413328 h 2768194"/>
                  <a:gd name="connsiteX39" fmla="*/ 2278743 w 2583543"/>
                  <a:gd name="connsiteY39" fmla="*/ 1064986 h 2768194"/>
                  <a:gd name="connsiteX40" fmla="*/ 2365828 w 2583543"/>
                  <a:gd name="connsiteY40" fmla="*/ 948871 h 2768194"/>
                  <a:gd name="connsiteX41" fmla="*/ 2438400 w 2583543"/>
                  <a:gd name="connsiteY41" fmla="*/ 861786 h 2768194"/>
                  <a:gd name="connsiteX42" fmla="*/ 2510971 w 2583543"/>
                  <a:gd name="connsiteY42" fmla="*/ 731157 h 2768194"/>
                  <a:gd name="connsiteX43" fmla="*/ 2540000 w 2583543"/>
                  <a:gd name="connsiteY43" fmla="*/ 687614 h 2768194"/>
                  <a:gd name="connsiteX44" fmla="*/ 2583543 w 2583543"/>
                  <a:gd name="connsiteY44" fmla="*/ 658586 h 2768194"/>
                  <a:gd name="connsiteX45" fmla="*/ 2351314 w 2583543"/>
                  <a:gd name="connsiteY45" fmla="*/ 615043 h 2768194"/>
                  <a:gd name="connsiteX46" fmla="*/ 2264228 w 2583543"/>
                  <a:gd name="connsiteY46" fmla="*/ 586014 h 2768194"/>
                  <a:gd name="connsiteX47" fmla="*/ 2002971 w 2583543"/>
                  <a:gd name="connsiteY47" fmla="*/ 556986 h 2768194"/>
                  <a:gd name="connsiteX48" fmla="*/ 1828800 w 2583543"/>
                  <a:gd name="connsiteY48" fmla="*/ 527957 h 2768194"/>
                  <a:gd name="connsiteX49" fmla="*/ 1727200 w 2583543"/>
                  <a:gd name="connsiteY49" fmla="*/ 498928 h 2768194"/>
                  <a:gd name="connsiteX50" fmla="*/ 1582057 w 2583543"/>
                  <a:gd name="connsiteY50" fmla="*/ 484414 h 2768194"/>
                  <a:gd name="connsiteX51" fmla="*/ 1494971 w 2583543"/>
                  <a:gd name="connsiteY51" fmla="*/ 440871 h 2768194"/>
                  <a:gd name="connsiteX52" fmla="*/ 1436914 w 2583543"/>
                  <a:gd name="connsiteY52" fmla="*/ 426357 h 2768194"/>
                  <a:gd name="connsiteX53" fmla="*/ 1306285 w 2583543"/>
                  <a:gd name="connsiteY53" fmla="*/ 339271 h 2768194"/>
                  <a:gd name="connsiteX54" fmla="*/ 1175657 w 2583543"/>
                  <a:gd name="connsiteY54" fmla="*/ 295728 h 2768194"/>
                  <a:gd name="connsiteX55" fmla="*/ 1088571 w 2583543"/>
                  <a:gd name="connsiteY55" fmla="*/ 252186 h 2768194"/>
                  <a:gd name="connsiteX56" fmla="*/ 986971 w 2583543"/>
                  <a:gd name="connsiteY56" fmla="*/ 208643 h 2768194"/>
                  <a:gd name="connsiteX57" fmla="*/ 899885 w 2583543"/>
                  <a:gd name="connsiteY57" fmla="*/ 179614 h 2768194"/>
                  <a:gd name="connsiteX58" fmla="*/ 769257 w 2583543"/>
                  <a:gd name="connsiteY58" fmla="*/ 92528 h 2768194"/>
                  <a:gd name="connsiteX59" fmla="*/ 659946 w 2583543"/>
                  <a:gd name="connsiteY59" fmla="*/ 0 h 2768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583543" h="2768194">
                    <a:moveTo>
                      <a:pt x="609600" y="78014"/>
                    </a:moveTo>
                    <a:cubicBezTo>
                      <a:pt x="601799" y="101418"/>
                      <a:pt x="602886" y="127182"/>
                      <a:pt x="595085" y="150586"/>
                    </a:cubicBezTo>
                    <a:cubicBezTo>
                      <a:pt x="588243" y="171112"/>
                      <a:pt x="573654" y="188384"/>
                      <a:pt x="566057" y="208643"/>
                    </a:cubicBezTo>
                    <a:cubicBezTo>
                      <a:pt x="525890" y="315756"/>
                      <a:pt x="581341" y="222003"/>
                      <a:pt x="522514" y="310243"/>
                    </a:cubicBezTo>
                    <a:cubicBezTo>
                      <a:pt x="503162" y="351367"/>
                      <a:pt x="466876" y="414262"/>
                      <a:pt x="449943" y="455386"/>
                    </a:cubicBezTo>
                    <a:cubicBezTo>
                      <a:pt x="433010" y="496510"/>
                      <a:pt x="437847" y="525539"/>
                      <a:pt x="420914" y="556986"/>
                    </a:cubicBezTo>
                    <a:cubicBezTo>
                      <a:pt x="403981" y="588433"/>
                      <a:pt x="370114" y="605366"/>
                      <a:pt x="348343" y="644071"/>
                    </a:cubicBezTo>
                    <a:cubicBezTo>
                      <a:pt x="326572" y="682776"/>
                      <a:pt x="302380" y="740833"/>
                      <a:pt x="290285" y="789214"/>
                    </a:cubicBezTo>
                    <a:cubicBezTo>
                      <a:pt x="285447" y="837595"/>
                      <a:pt x="281802" y="886110"/>
                      <a:pt x="275771" y="934357"/>
                    </a:cubicBezTo>
                    <a:cubicBezTo>
                      <a:pt x="272121" y="963559"/>
                      <a:pt x="264047" y="992146"/>
                      <a:pt x="261257" y="1021443"/>
                    </a:cubicBezTo>
                    <a:cubicBezTo>
                      <a:pt x="250691" y="1132386"/>
                      <a:pt x="241904" y="1273024"/>
                      <a:pt x="232228" y="1355271"/>
                    </a:cubicBezTo>
                    <a:cubicBezTo>
                      <a:pt x="222552" y="1437518"/>
                      <a:pt x="210457" y="1466547"/>
                      <a:pt x="203200" y="1514928"/>
                    </a:cubicBezTo>
                    <a:cubicBezTo>
                      <a:pt x="195943" y="1563309"/>
                      <a:pt x="195347" y="1602255"/>
                      <a:pt x="188685" y="1645557"/>
                    </a:cubicBezTo>
                    <a:cubicBezTo>
                      <a:pt x="185652" y="1665273"/>
                      <a:pt x="178083" y="1684053"/>
                      <a:pt x="174171" y="1703614"/>
                    </a:cubicBezTo>
                    <a:cubicBezTo>
                      <a:pt x="164843" y="1750255"/>
                      <a:pt x="145142" y="1834243"/>
                      <a:pt x="130628" y="1877786"/>
                    </a:cubicBezTo>
                    <a:cubicBezTo>
                      <a:pt x="116114" y="1921329"/>
                      <a:pt x="101599" y="1935843"/>
                      <a:pt x="87085" y="1964871"/>
                    </a:cubicBezTo>
                    <a:cubicBezTo>
                      <a:pt x="72571" y="1993899"/>
                      <a:pt x="58057" y="2030186"/>
                      <a:pt x="43543" y="2051957"/>
                    </a:cubicBezTo>
                    <a:cubicBezTo>
                      <a:pt x="29029" y="2073728"/>
                      <a:pt x="14514" y="2080986"/>
                      <a:pt x="0" y="2095500"/>
                    </a:cubicBezTo>
                    <a:cubicBezTo>
                      <a:pt x="4838" y="2110014"/>
                      <a:pt x="2064" y="2130150"/>
                      <a:pt x="14514" y="2139043"/>
                    </a:cubicBezTo>
                    <a:cubicBezTo>
                      <a:pt x="39413" y="2156828"/>
                      <a:pt x="72571" y="2158395"/>
                      <a:pt x="101600" y="2168071"/>
                    </a:cubicBezTo>
                    <a:cubicBezTo>
                      <a:pt x="101604" y="2168072"/>
                      <a:pt x="188680" y="2197099"/>
                      <a:pt x="188685" y="2197100"/>
                    </a:cubicBezTo>
                    <a:lnTo>
                      <a:pt x="493485" y="2255157"/>
                    </a:lnTo>
                    <a:cubicBezTo>
                      <a:pt x="523170" y="2262578"/>
                      <a:pt x="551542" y="2274510"/>
                      <a:pt x="580571" y="2284186"/>
                    </a:cubicBezTo>
                    <a:lnTo>
                      <a:pt x="711200" y="2327728"/>
                    </a:lnTo>
                    <a:cubicBezTo>
                      <a:pt x="740228" y="2347081"/>
                      <a:pt x="765187" y="2374754"/>
                      <a:pt x="798285" y="2385786"/>
                    </a:cubicBezTo>
                    <a:cubicBezTo>
                      <a:pt x="858377" y="2405816"/>
                      <a:pt x="829098" y="2391814"/>
                      <a:pt x="885371" y="2429328"/>
                    </a:cubicBezTo>
                    <a:cubicBezTo>
                      <a:pt x="911981" y="2446261"/>
                      <a:pt x="933753" y="2463196"/>
                      <a:pt x="957943" y="2487386"/>
                    </a:cubicBezTo>
                    <a:cubicBezTo>
                      <a:pt x="982133" y="2511576"/>
                      <a:pt x="996647" y="2555119"/>
                      <a:pt x="1030514" y="2574471"/>
                    </a:cubicBezTo>
                    <a:cubicBezTo>
                      <a:pt x="1064381" y="2593823"/>
                      <a:pt x="1124857" y="2586567"/>
                      <a:pt x="1161143" y="2603500"/>
                    </a:cubicBezTo>
                    <a:cubicBezTo>
                      <a:pt x="1197429" y="2620433"/>
                      <a:pt x="1202266" y="2654300"/>
                      <a:pt x="1248228" y="2676071"/>
                    </a:cubicBezTo>
                    <a:cubicBezTo>
                      <a:pt x="1294190" y="2697842"/>
                      <a:pt x="1378857" y="2719614"/>
                      <a:pt x="1436914" y="2734128"/>
                    </a:cubicBezTo>
                    <a:cubicBezTo>
                      <a:pt x="1494971" y="2748642"/>
                      <a:pt x="1581939" y="2760718"/>
                      <a:pt x="1596571" y="2763157"/>
                    </a:cubicBezTo>
                    <a:cubicBezTo>
                      <a:pt x="1756228" y="2758319"/>
                      <a:pt x="1920058" y="2785227"/>
                      <a:pt x="2075543" y="2748643"/>
                    </a:cubicBezTo>
                    <a:cubicBezTo>
                      <a:pt x="2108844" y="2740807"/>
                      <a:pt x="2086814" y="2681099"/>
                      <a:pt x="2090057" y="2647043"/>
                    </a:cubicBezTo>
                    <a:cubicBezTo>
                      <a:pt x="2111422" y="2422704"/>
                      <a:pt x="2046629" y="2482471"/>
                      <a:pt x="2148114" y="2414814"/>
                    </a:cubicBezTo>
                    <a:cubicBezTo>
                      <a:pt x="2172305" y="2347081"/>
                      <a:pt x="2215848" y="2289024"/>
                      <a:pt x="2235200" y="2240643"/>
                    </a:cubicBezTo>
                    <a:cubicBezTo>
                      <a:pt x="2254552" y="2192262"/>
                      <a:pt x="2251611" y="2162377"/>
                      <a:pt x="2264228" y="2124528"/>
                    </a:cubicBezTo>
                    <a:lnTo>
                      <a:pt x="2293257" y="2037443"/>
                    </a:lnTo>
                    <a:cubicBezTo>
                      <a:pt x="2288419" y="1829405"/>
                      <a:pt x="2286040" y="1621295"/>
                      <a:pt x="2278743" y="1413328"/>
                    </a:cubicBezTo>
                    <a:cubicBezTo>
                      <a:pt x="2271183" y="1197873"/>
                      <a:pt x="2264229" y="1142395"/>
                      <a:pt x="2278743" y="1064986"/>
                    </a:cubicBezTo>
                    <a:cubicBezTo>
                      <a:pt x="2293257" y="987577"/>
                      <a:pt x="2339219" y="982738"/>
                      <a:pt x="2365828" y="948871"/>
                    </a:cubicBezTo>
                    <a:cubicBezTo>
                      <a:pt x="2392438" y="915004"/>
                      <a:pt x="2366319" y="969904"/>
                      <a:pt x="2438400" y="861786"/>
                    </a:cubicBezTo>
                    <a:cubicBezTo>
                      <a:pt x="2463946" y="785146"/>
                      <a:pt x="2444428" y="830972"/>
                      <a:pt x="2510971" y="731157"/>
                    </a:cubicBezTo>
                    <a:cubicBezTo>
                      <a:pt x="2520647" y="716643"/>
                      <a:pt x="2525486" y="697290"/>
                      <a:pt x="2540000" y="687614"/>
                    </a:cubicBezTo>
                    <a:lnTo>
                      <a:pt x="2583543" y="658586"/>
                    </a:lnTo>
                    <a:cubicBezTo>
                      <a:pt x="2488056" y="646650"/>
                      <a:pt x="2443681" y="645832"/>
                      <a:pt x="2351314" y="615043"/>
                    </a:cubicBezTo>
                    <a:cubicBezTo>
                      <a:pt x="2322285" y="605367"/>
                      <a:pt x="2294701" y="588784"/>
                      <a:pt x="2264228" y="586014"/>
                    </a:cubicBezTo>
                    <a:cubicBezTo>
                      <a:pt x="2070501" y="568403"/>
                      <a:pt x="2157472" y="579057"/>
                      <a:pt x="2002971" y="556986"/>
                    </a:cubicBezTo>
                    <a:cubicBezTo>
                      <a:pt x="1905741" y="524575"/>
                      <a:pt x="1874762" y="537633"/>
                      <a:pt x="1828800" y="527957"/>
                    </a:cubicBezTo>
                    <a:cubicBezTo>
                      <a:pt x="1782838" y="518281"/>
                      <a:pt x="1768324" y="506185"/>
                      <a:pt x="1727200" y="498928"/>
                    </a:cubicBezTo>
                    <a:cubicBezTo>
                      <a:pt x="1686076" y="491671"/>
                      <a:pt x="1630438" y="489252"/>
                      <a:pt x="1582057" y="484414"/>
                    </a:cubicBezTo>
                    <a:cubicBezTo>
                      <a:pt x="1543352" y="474738"/>
                      <a:pt x="1519161" y="450547"/>
                      <a:pt x="1494971" y="440871"/>
                    </a:cubicBezTo>
                    <a:cubicBezTo>
                      <a:pt x="1470781" y="431195"/>
                      <a:pt x="1456266" y="431195"/>
                      <a:pt x="1436914" y="426357"/>
                    </a:cubicBezTo>
                    <a:cubicBezTo>
                      <a:pt x="1405466" y="409424"/>
                      <a:pt x="1349828" y="361042"/>
                      <a:pt x="1306285" y="339271"/>
                    </a:cubicBezTo>
                    <a:cubicBezTo>
                      <a:pt x="1262742" y="317500"/>
                      <a:pt x="1211942" y="310242"/>
                      <a:pt x="1175657" y="295728"/>
                    </a:cubicBezTo>
                    <a:cubicBezTo>
                      <a:pt x="1139372" y="281214"/>
                      <a:pt x="1148663" y="272216"/>
                      <a:pt x="1088571" y="252186"/>
                    </a:cubicBezTo>
                    <a:cubicBezTo>
                      <a:pt x="1019488" y="206130"/>
                      <a:pt x="1072177" y="234205"/>
                      <a:pt x="986971" y="208643"/>
                    </a:cubicBezTo>
                    <a:cubicBezTo>
                      <a:pt x="957663" y="199850"/>
                      <a:pt x="899885" y="179614"/>
                      <a:pt x="899885" y="179614"/>
                    </a:cubicBezTo>
                    <a:lnTo>
                      <a:pt x="769257" y="92528"/>
                    </a:lnTo>
                    <a:cubicBezTo>
                      <a:pt x="743781" y="72269"/>
                      <a:pt x="696383" y="30843"/>
                      <a:pt x="659946" y="0"/>
                    </a:cubicBezTo>
                  </a:path>
                </a:pathLst>
              </a:custGeom>
              <a:solidFill>
                <a:srgbClr val="219723">
                  <a:alpha val="4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38">
                <a:extLst>
                  <a:ext uri="{FF2B5EF4-FFF2-40B4-BE49-F238E27FC236}">
                    <a16:creationId xmlns:a16="http://schemas.microsoft.com/office/drawing/2014/main" id="{D1D3BA0F-0EFD-45EB-88F2-0C7D688D2014}"/>
                  </a:ext>
                </a:extLst>
              </p:cNvPr>
              <p:cNvSpPr/>
              <p:nvPr/>
            </p:nvSpPr>
            <p:spPr>
              <a:xfrm>
                <a:off x="3767841" y="4057586"/>
                <a:ext cx="1794329" cy="581479"/>
              </a:xfrm>
              <a:custGeom>
                <a:avLst/>
                <a:gdLst>
                  <a:gd name="connsiteX0" fmla="*/ 0 w 1756229"/>
                  <a:gd name="connsiteY0" fmla="*/ 0 h 537029"/>
                  <a:gd name="connsiteX1" fmla="*/ 725715 w 1756229"/>
                  <a:gd name="connsiteY1" fmla="*/ 304800 h 537029"/>
                  <a:gd name="connsiteX2" fmla="*/ 1349829 w 1756229"/>
                  <a:gd name="connsiteY2" fmla="*/ 464458 h 537029"/>
                  <a:gd name="connsiteX3" fmla="*/ 1756229 w 1756229"/>
                  <a:gd name="connsiteY3" fmla="*/ 537029 h 537029"/>
                  <a:gd name="connsiteX0" fmla="*/ 0 w 1794329"/>
                  <a:gd name="connsiteY0" fmla="*/ 0 h 530679"/>
                  <a:gd name="connsiteX1" fmla="*/ 725715 w 1794329"/>
                  <a:gd name="connsiteY1" fmla="*/ 304800 h 530679"/>
                  <a:gd name="connsiteX2" fmla="*/ 1349829 w 1794329"/>
                  <a:gd name="connsiteY2" fmla="*/ 464458 h 530679"/>
                  <a:gd name="connsiteX3" fmla="*/ 1794329 w 1794329"/>
                  <a:gd name="connsiteY3" fmla="*/ 530679 h 530679"/>
                  <a:gd name="connsiteX0" fmla="*/ 0 w 1794329"/>
                  <a:gd name="connsiteY0" fmla="*/ 0 h 581479"/>
                  <a:gd name="connsiteX1" fmla="*/ 725715 w 1794329"/>
                  <a:gd name="connsiteY1" fmla="*/ 355600 h 581479"/>
                  <a:gd name="connsiteX2" fmla="*/ 1349829 w 1794329"/>
                  <a:gd name="connsiteY2" fmla="*/ 515258 h 581479"/>
                  <a:gd name="connsiteX3" fmla="*/ 1794329 w 1794329"/>
                  <a:gd name="connsiteY3" fmla="*/ 581479 h 581479"/>
                  <a:gd name="connsiteX0" fmla="*/ 0 w 1794329"/>
                  <a:gd name="connsiteY0" fmla="*/ 0 h 581479"/>
                  <a:gd name="connsiteX1" fmla="*/ 744765 w 1794329"/>
                  <a:gd name="connsiteY1" fmla="*/ 342900 h 581479"/>
                  <a:gd name="connsiteX2" fmla="*/ 1349829 w 1794329"/>
                  <a:gd name="connsiteY2" fmla="*/ 515258 h 581479"/>
                  <a:gd name="connsiteX3" fmla="*/ 1794329 w 1794329"/>
                  <a:gd name="connsiteY3" fmla="*/ 581479 h 581479"/>
                  <a:gd name="connsiteX0" fmla="*/ 0 w 1794329"/>
                  <a:gd name="connsiteY0" fmla="*/ 0 h 581479"/>
                  <a:gd name="connsiteX1" fmla="*/ 398330 w 1794329"/>
                  <a:gd name="connsiteY1" fmla="*/ 196914 h 581479"/>
                  <a:gd name="connsiteX2" fmla="*/ 744765 w 1794329"/>
                  <a:gd name="connsiteY2" fmla="*/ 342900 h 581479"/>
                  <a:gd name="connsiteX3" fmla="*/ 1349829 w 1794329"/>
                  <a:gd name="connsiteY3" fmla="*/ 515258 h 581479"/>
                  <a:gd name="connsiteX4" fmla="*/ 1794329 w 1794329"/>
                  <a:gd name="connsiteY4" fmla="*/ 581479 h 581479"/>
                  <a:gd name="connsiteX0" fmla="*/ 0 w 1794329"/>
                  <a:gd name="connsiteY0" fmla="*/ 0 h 581479"/>
                  <a:gd name="connsiteX1" fmla="*/ 398330 w 1794329"/>
                  <a:gd name="connsiteY1" fmla="*/ 196914 h 581479"/>
                  <a:gd name="connsiteX2" fmla="*/ 903515 w 1794329"/>
                  <a:gd name="connsiteY2" fmla="*/ 406400 h 581479"/>
                  <a:gd name="connsiteX3" fmla="*/ 1349829 w 1794329"/>
                  <a:gd name="connsiteY3" fmla="*/ 515258 h 581479"/>
                  <a:gd name="connsiteX4" fmla="*/ 1794329 w 1794329"/>
                  <a:gd name="connsiteY4" fmla="*/ 581479 h 581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4329" h="581479">
                    <a:moveTo>
                      <a:pt x="0" y="0"/>
                    </a:moveTo>
                    <a:cubicBezTo>
                      <a:pt x="66388" y="32819"/>
                      <a:pt x="274203" y="139764"/>
                      <a:pt x="398330" y="196914"/>
                    </a:cubicBezTo>
                    <a:cubicBezTo>
                      <a:pt x="522457" y="254064"/>
                      <a:pt x="744932" y="353343"/>
                      <a:pt x="903515" y="406400"/>
                    </a:cubicBezTo>
                    <a:cubicBezTo>
                      <a:pt x="1062098" y="459457"/>
                      <a:pt x="1201360" y="486078"/>
                      <a:pt x="1349829" y="515258"/>
                    </a:cubicBezTo>
                    <a:cubicBezTo>
                      <a:pt x="1498298" y="544438"/>
                      <a:pt x="1677005" y="564546"/>
                      <a:pt x="1794329" y="581479"/>
                    </a:cubicBezTo>
                  </a:path>
                </a:pathLst>
              </a:custGeom>
              <a:noFill/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526D7B9-E21A-497E-A93A-0A6ED44CDD81}"/>
              </a:ext>
            </a:extLst>
          </p:cNvPr>
          <p:cNvSpPr/>
          <p:nvPr/>
        </p:nvSpPr>
        <p:spPr>
          <a:xfrm rot="2520910">
            <a:off x="3674638" y="797055"/>
            <a:ext cx="236381" cy="236381"/>
          </a:xfrm>
          <a:prstGeom prst="rect">
            <a:avLst/>
          </a:prstGeom>
          <a:solidFill>
            <a:srgbClr val="010167">
              <a:alpha val="50000"/>
            </a:srgb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7446C6C-23E7-41E7-8113-C00B5FF8B0AA}"/>
              </a:ext>
            </a:extLst>
          </p:cNvPr>
          <p:cNvSpPr/>
          <p:nvPr/>
        </p:nvSpPr>
        <p:spPr>
          <a:xfrm rot="2520910">
            <a:off x="5502243" y="1387605"/>
            <a:ext cx="236381" cy="236381"/>
          </a:xfrm>
          <a:prstGeom prst="rect">
            <a:avLst/>
          </a:prstGeom>
          <a:solidFill>
            <a:srgbClr val="010167">
              <a:alpha val="50000"/>
            </a:srgb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7A1AA91-F271-41D3-9024-C65CF13B41EB}"/>
              </a:ext>
            </a:extLst>
          </p:cNvPr>
          <p:cNvSpPr/>
          <p:nvPr/>
        </p:nvSpPr>
        <p:spPr>
          <a:xfrm rot="2520910">
            <a:off x="3982091" y="359406"/>
            <a:ext cx="236381" cy="236381"/>
          </a:xfrm>
          <a:prstGeom prst="rect">
            <a:avLst/>
          </a:prstGeom>
          <a:solidFill>
            <a:srgbClr val="010167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3F44573-2A5B-44C1-95FF-B506AE50B748}"/>
              </a:ext>
            </a:extLst>
          </p:cNvPr>
          <p:cNvSpPr/>
          <p:nvPr/>
        </p:nvSpPr>
        <p:spPr>
          <a:xfrm rot="2520910">
            <a:off x="5822557" y="959616"/>
            <a:ext cx="236381" cy="236381"/>
          </a:xfrm>
          <a:prstGeom prst="rect">
            <a:avLst/>
          </a:prstGeom>
          <a:solidFill>
            <a:srgbClr val="010167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67">
            <a:extLst>
              <a:ext uri="{FF2B5EF4-FFF2-40B4-BE49-F238E27FC236}">
                <a16:creationId xmlns:a16="http://schemas.microsoft.com/office/drawing/2014/main" id="{ADD699CA-E2D4-4E19-A821-5419C7774EBF}"/>
              </a:ext>
            </a:extLst>
          </p:cNvPr>
          <p:cNvSpPr/>
          <p:nvPr/>
        </p:nvSpPr>
        <p:spPr>
          <a:xfrm>
            <a:off x="4090433" y="413048"/>
            <a:ext cx="1840049" cy="843828"/>
          </a:xfrm>
          <a:custGeom>
            <a:avLst/>
            <a:gdLst>
              <a:gd name="connsiteX0" fmla="*/ 0 w 1756229"/>
              <a:gd name="connsiteY0" fmla="*/ 0 h 537029"/>
              <a:gd name="connsiteX1" fmla="*/ 725715 w 1756229"/>
              <a:gd name="connsiteY1" fmla="*/ 304800 h 537029"/>
              <a:gd name="connsiteX2" fmla="*/ 1349829 w 1756229"/>
              <a:gd name="connsiteY2" fmla="*/ 464458 h 537029"/>
              <a:gd name="connsiteX3" fmla="*/ 1756229 w 1756229"/>
              <a:gd name="connsiteY3" fmla="*/ 537029 h 537029"/>
              <a:gd name="connsiteX0" fmla="*/ 0 w 1794329"/>
              <a:gd name="connsiteY0" fmla="*/ 0 h 530679"/>
              <a:gd name="connsiteX1" fmla="*/ 725715 w 1794329"/>
              <a:gd name="connsiteY1" fmla="*/ 304800 h 530679"/>
              <a:gd name="connsiteX2" fmla="*/ 1349829 w 1794329"/>
              <a:gd name="connsiteY2" fmla="*/ 464458 h 530679"/>
              <a:gd name="connsiteX3" fmla="*/ 1794329 w 1794329"/>
              <a:gd name="connsiteY3" fmla="*/ 530679 h 530679"/>
              <a:gd name="connsiteX0" fmla="*/ 0 w 1794329"/>
              <a:gd name="connsiteY0" fmla="*/ 0 h 581479"/>
              <a:gd name="connsiteX1" fmla="*/ 725715 w 1794329"/>
              <a:gd name="connsiteY1" fmla="*/ 355600 h 581479"/>
              <a:gd name="connsiteX2" fmla="*/ 1349829 w 1794329"/>
              <a:gd name="connsiteY2" fmla="*/ 515258 h 581479"/>
              <a:gd name="connsiteX3" fmla="*/ 1794329 w 1794329"/>
              <a:gd name="connsiteY3" fmla="*/ 581479 h 581479"/>
              <a:gd name="connsiteX0" fmla="*/ 0 w 1794329"/>
              <a:gd name="connsiteY0" fmla="*/ 0 h 581479"/>
              <a:gd name="connsiteX1" fmla="*/ 744765 w 1794329"/>
              <a:gd name="connsiteY1" fmla="*/ 342900 h 581479"/>
              <a:gd name="connsiteX2" fmla="*/ 1349829 w 1794329"/>
              <a:gd name="connsiteY2" fmla="*/ 515258 h 581479"/>
              <a:gd name="connsiteX3" fmla="*/ 1794329 w 1794329"/>
              <a:gd name="connsiteY3" fmla="*/ 581479 h 581479"/>
              <a:gd name="connsiteX0" fmla="*/ 0 w 1794329"/>
              <a:gd name="connsiteY0" fmla="*/ 0 h 581479"/>
              <a:gd name="connsiteX1" fmla="*/ 398330 w 1794329"/>
              <a:gd name="connsiteY1" fmla="*/ 196914 h 581479"/>
              <a:gd name="connsiteX2" fmla="*/ 744765 w 1794329"/>
              <a:gd name="connsiteY2" fmla="*/ 342900 h 581479"/>
              <a:gd name="connsiteX3" fmla="*/ 1349829 w 1794329"/>
              <a:gd name="connsiteY3" fmla="*/ 515258 h 581479"/>
              <a:gd name="connsiteX4" fmla="*/ 1794329 w 1794329"/>
              <a:gd name="connsiteY4" fmla="*/ 581479 h 581479"/>
              <a:gd name="connsiteX0" fmla="*/ 0 w 1794329"/>
              <a:gd name="connsiteY0" fmla="*/ 0 h 581479"/>
              <a:gd name="connsiteX1" fmla="*/ 398330 w 1794329"/>
              <a:gd name="connsiteY1" fmla="*/ 196914 h 581479"/>
              <a:gd name="connsiteX2" fmla="*/ 903515 w 1794329"/>
              <a:gd name="connsiteY2" fmla="*/ 406400 h 581479"/>
              <a:gd name="connsiteX3" fmla="*/ 1349829 w 1794329"/>
              <a:gd name="connsiteY3" fmla="*/ 515258 h 581479"/>
              <a:gd name="connsiteX4" fmla="*/ 1794329 w 1794329"/>
              <a:gd name="connsiteY4" fmla="*/ 581479 h 581479"/>
              <a:gd name="connsiteX0" fmla="*/ 0 w 1794329"/>
              <a:gd name="connsiteY0" fmla="*/ 0 h 750547"/>
              <a:gd name="connsiteX1" fmla="*/ 398330 w 1794329"/>
              <a:gd name="connsiteY1" fmla="*/ 196914 h 750547"/>
              <a:gd name="connsiteX2" fmla="*/ 698978 w 1794329"/>
              <a:gd name="connsiteY2" fmla="*/ 743284 h 750547"/>
              <a:gd name="connsiteX3" fmla="*/ 1349829 w 1794329"/>
              <a:gd name="connsiteY3" fmla="*/ 515258 h 750547"/>
              <a:gd name="connsiteX4" fmla="*/ 1794329 w 1794329"/>
              <a:gd name="connsiteY4" fmla="*/ 581479 h 750547"/>
              <a:gd name="connsiteX0" fmla="*/ 0 w 1794329"/>
              <a:gd name="connsiteY0" fmla="*/ 0 h 832160"/>
              <a:gd name="connsiteX1" fmla="*/ 398330 w 1794329"/>
              <a:gd name="connsiteY1" fmla="*/ 196914 h 832160"/>
              <a:gd name="connsiteX2" fmla="*/ 698978 w 1794329"/>
              <a:gd name="connsiteY2" fmla="*/ 743284 h 832160"/>
              <a:gd name="connsiteX3" fmla="*/ 1446081 w 1794329"/>
              <a:gd name="connsiteY3" fmla="*/ 816047 h 832160"/>
              <a:gd name="connsiteX4" fmla="*/ 1794329 w 1794329"/>
              <a:gd name="connsiteY4" fmla="*/ 581479 h 832160"/>
              <a:gd name="connsiteX0" fmla="*/ 0 w 1794329"/>
              <a:gd name="connsiteY0" fmla="*/ 0 h 824777"/>
              <a:gd name="connsiteX1" fmla="*/ 181762 w 1794329"/>
              <a:gd name="connsiteY1" fmla="*/ 449577 h 824777"/>
              <a:gd name="connsiteX2" fmla="*/ 698978 w 1794329"/>
              <a:gd name="connsiteY2" fmla="*/ 743284 h 824777"/>
              <a:gd name="connsiteX3" fmla="*/ 1446081 w 1794329"/>
              <a:gd name="connsiteY3" fmla="*/ 816047 h 824777"/>
              <a:gd name="connsiteX4" fmla="*/ 1794329 w 1794329"/>
              <a:gd name="connsiteY4" fmla="*/ 581479 h 824777"/>
              <a:gd name="connsiteX0" fmla="*/ 0 w 1794329"/>
              <a:gd name="connsiteY0" fmla="*/ 0 h 824777"/>
              <a:gd name="connsiteX1" fmla="*/ 181762 w 1794329"/>
              <a:gd name="connsiteY1" fmla="*/ 449577 h 824777"/>
              <a:gd name="connsiteX2" fmla="*/ 698978 w 1794329"/>
              <a:gd name="connsiteY2" fmla="*/ 743284 h 824777"/>
              <a:gd name="connsiteX3" fmla="*/ 1446081 w 1794329"/>
              <a:gd name="connsiteY3" fmla="*/ 816047 h 824777"/>
              <a:gd name="connsiteX4" fmla="*/ 1794329 w 1794329"/>
              <a:gd name="connsiteY4" fmla="*/ 581479 h 824777"/>
              <a:gd name="connsiteX0" fmla="*/ 0 w 1794329"/>
              <a:gd name="connsiteY0" fmla="*/ 0 h 846520"/>
              <a:gd name="connsiteX1" fmla="*/ 181762 w 1794329"/>
              <a:gd name="connsiteY1" fmla="*/ 449577 h 846520"/>
              <a:gd name="connsiteX2" fmla="*/ 698978 w 1794329"/>
              <a:gd name="connsiteY2" fmla="*/ 743284 h 846520"/>
              <a:gd name="connsiteX3" fmla="*/ 1446081 w 1794329"/>
              <a:gd name="connsiteY3" fmla="*/ 816047 h 846520"/>
              <a:gd name="connsiteX4" fmla="*/ 1794329 w 1794329"/>
              <a:gd name="connsiteY4" fmla="*/ 581479 h 846520"/>
              <a:gd name="connsiteX0" fmla="*/ 0 w 1794329"/>
              <a:gd name="connsiteY0" fmla="*/ 0 h 846520"/>
              <a:gd name="connsiteX1" fmla="*/ 181762 w 1794329"/>
              <a:gd name="connsiteY1" fmla="*/ 449577 h 846520"/>
              <a:gd name="connsiteX2" fmla="*/ 698978 w 1794329"/>
              <a:gd name="connsiteY2" fmla="*/ 743284 h 846520"/>
              <a:gd name="connsiteX3" fmla="*/ 1446081 w 1794329"/>
              <a:gd name="connsiteY3" fmla="*/ 816047 h 846520"/>
              <a:gd name="connsiteX4" fmla="*/ 1794329 w 1794329"/>
              <a:gd name="connsiteY4" fmla="*/ 581479 h 846520"/>
              <a:gd name="connsiteX0" fmla="*/ 0 w 1794329"/>
              <a:gd name="connsiteY0" fmla="*/ 0 h 836240"/>
              <a:gd name="connsiteX1" fmla="*/ 181762 w 1794329"/>
              <a:gd name="connsiteY1" fmla="*/ 449577 h 836240"/>
              <a:gd name="connsiteX2" fmla="*/ 698978 w 1794329"/>
              <a:gd name="connsiteY2" fmla="*/ 743284 h 836240"/>
              <a:gd name="connsiteX3" fmla="*/ 1446081 w 1794329"/>
              <a:gd name="connsiteY3" fmla="*/ 816047 h 836240"/>
              <a:gd name="connsiteX4" fmla="*/ 1794329 w 1794329"/>
              <a:gd name="connsiteY4" fmla="*/ 581479 h 836240"/>
              <a:gd name="connsiteX0" fmla="*/ 0 w 1885769"/>
              <a:gd name="connsiteY0" fmla="*/ 0 h 823007"/>
              <a:gd name="connsiteX1" fmla="*/ 181762 w 1885769"/>
              <a:gd name="connsiteY1" fmla="*/ 449577 h 823007"/>
              <a:gd name="connsiteX2" fmla="*/ 698978 w 1885769"/>
              <a:gd name="connsiteY2" fmla="*/ 743284 h 823007"/>
              <a:gd name="connsiteX3" fmla="*/ 1446081 w 1885769"/>
              <a:gd name="connsiteY3" fmla="*/ 816047 h 823007"/>
              <a:gd name="connsiteX4" fmla="*/ 1885769 w 1885769"/>
              <a:gd name="connsiteY4" fmla="*/ 608149 h 823007"/>
              <a:gd name="connsiteX0" fmla="*/ 0 w 1885769"/>
              <a:gd name="connsiteY0" fmla="*/ 0 h 823007"/>
              <a:gd name="connsiteX1" fmla="*/ 181762 w 1885769"/>
              <a:gd name="connsiteY1" fmla="*/ 449577 h 823007"/>
              <a:gd name="connsiteX2" fmla="*/ 698978 w 1885769"/>
              <a:gd name="connsiteY2" fmla="*/ 743284 h 823007"/>
              <a:gd name="connsiteX3" fmla="*/ 1446081 w 1885769"/>
              <a:gd name="connsiteY3" fmla="*/ 816047 h 823007"/>
              <a:gd name="connsiteX4" fmla="*/ 1885769 w 1885769"/>
              <a:gd name="connsiteY4" fmla="*/ 608149 h 823007"/>
              <a:gd name="connsiteX0" fmla="*/ 0 w 1836239"/>
              <a:gd name="connsiteY0" fmla="*/ 0 h 842057"/>
              <a:gd name="connsiteX1" fmla="*/ 132232 w 1836239"/>
              <a:gd name="connsiteY1" fmla="*/ 468627 h 842057"/>
              <a:gd name="connsiteX2" fmla="*/ 649448 w 1836239"/>
              <a:gd name="connsiteY2" fmla="*/ 762334 h 842057"/>
              <a:gd name="connsiteX3" fmla="*/ 1396551 w 1836239"/>
              <a:gd name="connsiteY3" fmla="*/ 835097 h 842057"/>
              <a:gd name="connsiteX4" fmla="*/ 1836239 w 1836239"/>
              <a:gd name="connsiteY4" fmla="*/ 627199 h 842057"/>
              <a:gd name="connsiteX0" fmla="*/ 0 w 1836239"/>
              <a:gd name="connsiteY0" fmla="*/ 0 h 842057"/>
              <a:gd name="connsiteX1" fmla="*/ 132232 w 1836239"/>
              <a:gd name="connsiteY1" fmla="*/ 468627 h 842057"/>
              <a:gd name="connsiteX2" fmla="*/ 649448 w 1836239"/>
              <a:gd name="connsiteY2" fmla="*/ 762334 h 842057"/>
              <a:gd name="connsiteX3" fmla="*/ 1396551 w 1836239"/>
              <a:gd name="connsiteY3" fmla="*/ 835097 h 842057"/>
              <a:gd name="connsiteX4" fmla="*/ 1836239 w 1836239"/>
              <a:gd name="connsiteY4" fmla="*/ 627199 h 842057"/>
              <a:gd name="connsiteX0" fmla="*/ 0 w 1840049"/>
              <a:gd name="connsiteY0" fmla="*/ 0 h 843828"/>
              <a:gd name="connsiteX1" fmla="*/ 132232 w 1840049"/>
              <a:gd name="connsiteY1" fmla="*/ 468627 h 843828"/>
              <a:gd name="connsiteX2" fmla="*/ 649448 w 1840049"/>
              <a:gd name="connsiteY2" fmla="*/ 762334 h 843828"/>
              <a:gd name="connsiteX3" fmla="*/ 1396551 w 1840049"/>
              <a:gd name="connsiteY3" fmla="*/ 835097 h 843828"/>
              <a:gd name="connsiteX4" fmla="*/ 1840049 w 1840049"/>
              <a:gd name="connsiteY4" fmla="*/ 600529 h 843828"/>
              <a:gd name="connsiteX0" fmla="*/ 0 w 1840049"/>
              <a:gd name="connsiteY0" fmla="*/ 0 h 843828"/>
              <a:gd name="connsiteX1" fmla="*/ 132232 w 1840049"/>
              <a:gd name="connsiteY1" fmla="*/ 468627 h 843828"/>
              <a:gd name="connsiteX2" fmla="*/ 649448 w 1840049"/>
              <a:gd name="connsiteY2" fmla="*/ 762334 h 843828"/>
              <a:gd name="connsiteX3" fmla="*/ 1396551 w 1840049"/>
              <a:gd name="connsiteY3" fmla="*/ 835097 h 843828"/>
              <a:gd name="connsiteX4" fmla="*/ 1840049 w 1840049"/>
              <a:gd name="connsiteY4" fmla="*/ 600529 h 843828"/>
              <a:gd name="connsiteX0" fmla="*/ 0 w 1840049"/>
              <a:gd name="connsiteY0" fmla="*/ 0 h 843828"/>
              <a:gd name="connsiteX1" fmla="*/ 132232 w 1840049"/>
              <a:gd name="connsiteY1" fmla="*/ 468627 h 843828"/>
              <a:gd name="connsiteX2" fmla="*/ 649448 w 1840049"/>
              <a:gd name="connsiteY2" fmla="*/ 762334 h 843828"/>
              <a:gd name="connsiteX3" fmla="*/ 1396551 w 1840049"/>
              <a:gd name="connsiteY3" fmla="*/ 835097 h 843828"/>
              <a:gd name="connsiteX4" fmla="*/ 1840049 w 1840049"/>
              <a:gd name="connsiteY4" fmla="*/ 600529 h 8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049" h="843828">
                <a:moveTo>
                  <a:pt x="0" y="0"/>
                </a:moveTo>
                <a:cubicBezTo>
                  <a:pt x="13048" y="97589"/>
                  <a:pt x="8105" y="376552"/>
                  <a:pt x="132232" y="468627"/>
                </a:cubicBezTo>
                <a:cubicBezTo>
                  <a:pt x="256359" y="560702"/>
                  <a:pt x="438728" y="701256"/>
                  <a:pt x="649448" y="762334"/>
                </a:cubicBezTo>
                <a:cubicBezTo>
                  <a:pt x="860168" y="823412"/>
                  <a:pt x="1198118" y="862065"/>
                  <a:pt x="1396551" y="835097"/>
                </a:cubicBezTo>
                <a:cubicBezTo>
                  <a:pt x="1594985" y="808130"/>
                  <a:pt x="1723966" y="678718"/>
                  <a:pt x="1840049" y="60052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E7C3047-77D2-4F7E-988B-F1E2E3F3AC1B}"/>
              </a:ext>
            </a:extLst>
          </p:cNvPr>
          <p:cNvSpPr/>
          <p:nvPr/>
        </p:nvSpPr>
        <p:spPr>
          <a:xfrm rot="2520910">
            <a:off x="3982090" y="289556"/>
            <a:ext cx="236381" cy="236381"/>
          </a:xfrm>
          <a:prstGeom prst="rect">
            <a:avLst/>
          </a:prstGeom>
          <a:solidFill>
            <a:srgbClr val="010167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F6DC95B-B772-4044-8B97-35816E360AD4}"/>
              </a:ext>
            </a:extLst>
          </p:cNvPr>
          <p:cNvCxnSpPr/>
          <p:nvPr/>
        </p:nvCxnSpPr>
        <p:spPr>
          <a:xfrm flipV="1">
            <a:off x="3786428" y="416184"/>
            <a:ext cx="307770" cy="495428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triangle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CD55FCD-E8D3-4288-8A8E-B6930F0F940A}"/>
              </a:ext>
            </a:extLst>
          </p:cNvPr>
          <p:cNvSpPr/>
          <p:nvPr/>
        </p:nvSpPr>
        <p:spPr>
          <a:xfrm rot="2520910">
            <a:off x="5822556" y="889766"/>
            <a:ext cx="236381" cy="236381"/>
          </a:xfrm>
          <a:prstGeom prst="rect">
            <a:avLst/>
          </a:prstGeom>
          <a:solidFill>
            <a:srgbClr val="010167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C32FF90-E153-48F7-9689-4346CA78887C}"/>
              </a:ext>
            </a:extLst>
          </p:cNvPr>
          <p:cNvCxnSpPr/>
          <p:nvPr/>
        </p:nvCxnSpPr>
        <p:spPr>
          <a:xfrm flipV="1">
            <a:off x="5622712" y="1021108"/>
            <a:ext cx="307770" cy="495428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triangle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Dale McConachie</cp:lastModifiedBy>
  <cp:revision>2</cp:revision>
  <dcterms:created xsi:type="dcterms:W3CDTF">2018-08-07T17:09:10Z</dcterms:created>
  <dcterms:modified xsi:type="dcterms:W3CDTF">2018-08-07T17:43:09Z</dcterms:modified>
</cp:coreProperties>
</file>