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2" autoAdjust="0"/>
    <p:restoredTop sz="94660"/>
  </p:normalViewPr>
  <p:slideViewPr>
    <p:cSldViewPr snapToGrid="0">
      <p:cViewPr>
        <p:scale>
          <a:sx n="200" d="100"/>
          <a:sy n="200" d="100"/>
        </p:scale>
        <p:origin x="109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6452-F1AE-4721-813F-0F8A23F53DF5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08BA-5E4D-4A9C-8F94-6D71A08B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33195E-9BB4-455D-82DE-71DDF2EB7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3" t="32385" r="25450" b="21160"/>
          <a:stretch/>
        </p:blipFill>
        <p:spPr>
          <a:xfrm>
            <a:off x="0" y="0"/>
            <a:ext cx="3657600" cy="27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6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1</cp:revision>
  <dcterms:created xsi:type="dcterms:W3CDTF">2018-08-07T19:08:19Z</dcterms:created>
  <dcterms:modified xsi:type="dcterms:W3CDTF">2018-08-08T03:41:06Z</dcterms:modified>
</cp:coreProperties>
</file>