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DD18E-6E65-4958-AB2F-24A342FB22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9608F-27C0-4FCC-BB7C-5B570FE6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608F-27C0-4FCC-BB7C-5B570FE6CB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608F-27C0-4FCC-BB7C-5B570FE6CB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4CD4-E1D8-493A-943E-CFC80FD765B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396B-3412-428E-9E75-ED33A1340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4CD4-E1D8-493A-943E-CFC80FD765B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396B-3412-428E-9E75-ED33A1340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4CD4-E1D8-493A-943E-CFC80FD765B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396B-3412-428E-9E75-ED33A1340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9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4CD4-E1D8-493A-943E-CFC80FD765B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396B-3412-428E-9E75-ED33A1340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4CD4-E1D8-493A-943E-CFC80FD765B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396B-3412-428E-9E75-ED33A1340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4CD4-E1D8-493A-943E-CFC80FD765B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396B-3412-428E-9E75-ED33A1340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4CD4-E1D8-493A-943E-CFC80FD765B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396B-3412-428E-9E75-ED33A1340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8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4CD4-E1D8-493A-943E-CFC80FD765B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396B-3412-428E-9E75-ED33A1340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4CD4-E1D8-493A-943E-CFC80FD765B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396B-3412-428E-9E75-ED33A1340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9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4CD4-E1D8-493A-943E-CFC80FD765B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396B-3412-428E-9E75-ED33A1340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3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4CD4-E1D8-493A-943E-CFC80FD765B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396B-3412-428E-9E75-ED33A1340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4CD4-E1D8-493A-943E-CFC80FD765B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3396B-3412-428E-9E75-ED33A1340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3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3478345" y="1951815"/>
            <a:ext cx="1424940" cy="981728"/>
          </a:xfrm>
          <a:custGeom>
            <a:avLst/>
            <a:gdLst>
              <a:gd name="connsiteX0" fmla="*/ 228141 w 876025"/>
              <a:gd name="connsiteY0" fmla="*/ 1116330 h 1116330"/>
              <a:gd name="connsiteX1" fmla="*/ 30021 w 876025"/>
              <a:gd name="connsiteY1" fmla="*/ 826770 h 1116330"/>
              <a:gd name="connsiteX2" fmla="*/ 795831 w 876025"/>
              <a:gd name="connsiteY2" fmla="*/ 400050 h 1116330"/>
              <a:gd name="connsiteX3" fmla="*/ 814881 w 876025"/>
              <a:gd name="connsiteY3" fmla="*/ 0 h 1116330"/>
              <a:gd name="connsiteX0" fmla="*/ 98164 w 733981"/>
              <a:gd name="connsiteY0" fmla="*/ 1116330 h 1116330"/>
              <a:gd name="connsiteX1" fmla="*/ 82924 w 733981"/>
              <a:gd name="connsiteY1" fmla="*/ 720090 h 1116330"/>
              <a:gd name="connsiteX2" fmla="*/ 665854 w 733981"/>
              <a:gd name="connsiteY2" fmla="*/ 400050 h 1116330"/>
              <a:gd name="connsiteX3" fmla="*/ 684904 w 733981"/>
              <a:gd name="connsiteY3" fmla="*/ 0 h 1116330"/>
              <a:gd name="connsiteX0" fmla="*/ 98164 w 709350"/>
              <a:gd name="connsiteY0" fmla="*/ 1116330 h 1116330"/>
              <a:gd name="connsiteX1" fmla="*/ 82924 w 709350"/>
              <a:gd name="connsiteY1" fmla="*/ 720090 h 1116330"/>
              <a:gd name="connsiteX2" fmla="*/ 665854 w 709350"/>
              <a:gd name="connsiteY2" fmla="*/ 400050 h 1116330"/>
              <a:gd name="connsiteX3" fmla="*/ 684904 w 709350"/>
              <a:gd name="connsiteY3" fmla="*/ 0 h 1116330"/>
              <a:gd name="connsiteX0" fmla="*/ 98164 w 687473"/>
              <a:gd name="connsiteY0" fmla="*/ 1116330 h 1116330"/>
              <a:gd name="connsiteX1" fmla="*/ 82924 w 687473"/>
              <a:gd name="connsiteY1" fmla="*/ 720090 h 1116330"/>
              <a:gd name="connsiteX2" fmla="*/ 665854 w 687473"/>
              <a:gd name="connsiteY2" fmla="*/ 400050 h 1116330"/>
              <a:gd name="connsiteX3" fmla="*/ 684904 w 687473"/>
              <a:gd name="connsiteY3" fmla="*/ 0 h 1116330"/>
              <a:gd name="connsiteX0" fmla="*/ 97937 w 686697"/>
              <a:gd name="connsiteY0" fmla="*/ 1116330 h 1116330"/>
              <a:gd name="connsiteX1" fmla="*/ 82697 w 686697"/>
              <a:gd name="connsiteY1" fmla="*/ 720090 h 1116330"/>
              <a:gd name="connsiteX2" fmla="*/ 661817 w 686697"/>
              <a:gd name="connsiteY2" fmla="*/ 480060 h 1116330"/>
              <a:gd name="connsiteX3" fmla="*/ 684677 w 686697"/>
              <a:gd name="connsiteY3" fmla="*/ 0 h 1116330"/>
              <a:gd name="connsiteX0" fmla="*/ 99734 w 717114"/>
              <a:gd name="connsiteY0" fmla="*/ 1116330 h 1116330"/>
              <a:gd name="connsiteX1" fmla="*/ 80684 w 717114"/>
              <a:gd name="connsiteY1" fmla="*/ 784860 h 1116330"/>
              <a:gd name="connsiteX2" fmla="*/ 663614 w 717114"/>
              <a:gd name="connsiteY2" fmla="*/ 480060 h 1116330"/>
              <a:gd name="connsiteX3" fmla="*/ 686474 w 717114"/>
              <a:gd name="connsiteY3" fmla="*/ 0 h 1116330"/>
              <a:gd name="connsiteX0" fmla="*/ 97444 w 694647"/>
              <a:gd name="connsiteY0" fmla="*/ 1116330 h 1116330"/>
              <a:gd name="connsiteX1" fmla="*/ 78394 w 694647"/>
              <a:gd name="connsiteY1" fmla="*/ 784860 h 1116330"/>
              <a:gd name="connsiteX2" fmla="*/ 623224 w 694647"/>
              <a:gd name="connsiteY2" fmla="*/ 495300 h 1116330"/>
              <a:gd name="connsiteX3" fmla="*/ 684184 w 694647"/>
              <a:gd name="connsiteY3" fmla="*/ 0 h 1116330"/>
              <a:gd name="connsiteX0" fmla="*/ 97217 w 692983"/>
              <a:gd name="connsiteY0" fmla="*/ 1116330 h 1116330"/>
              <a:gd name="connsiteX1" fmla="*/ 78167 w 692983"/>
              <a:gd name="connsiteY1" fmla="*/ 784860 h 1116330"/>
              <a:gd name="connsiteX2" fmla="*/ 619187 w 692983"/>
              <a:gd name="connsiteY2" fmla="*/ 495300 h 1116330"/>
              <a:gd name="connsiteX3" fmla="*/ 683957 w 692983"/>
              <a:gd name="connsiteY3" fmla="*/ 0 h 1116330"/>
              <a:gd name="connsiteX0" fmla="*/ 95637 w 685032"/>
              <a:gd name="connsiteY0" fmla="*/ 1116330 h 1116330"/>
              <a:gd name="connsiteX1" fmla="*/ 76587 w 685032"/>
              <a:gd name="connsiteY1" fmla="*/ 784860 h 1116330"/>
              <a:gd name="connsiteX2" fmla="*/ 590937 w 685032"/>
              <a:gd name="connsiteY2" fmla="*/ 491490 h 1116330"/>
              <a:gd name="connsiteX3" fmla="*/ 682377 w 685032"/>
              <a:gd name="connsiteY3" fmla="*/ 0 h 1116330"/>
              <a:gd name="connsiteX0" fmla="*/ 96763 w 690046"/>
              <a:gd name="connsiteY0" fmla="*/ 1116330 h 1116330"/>
              <a:gd name="connsiteX1" fmla="*/ 77713 w 690046"/>
              <a:gd name="connsiteY1" fmla="*/ 784860 h 1116330"/>
              <a:gd name="connsiteX2" fmla="*/ 611113 w 690046"/>
              <a:gd name="connsiteY2" fmla="*/ 491490 h 1116330"/>
              <a:gd name="connsiteX3" fmla="*/ 683503 w 690046"/>
              <a:gd name="connsiteY3" fmla="*/ 0 h 1116330"/>
              <a:gd name="connsiteX0" fmla="*/ 114570 w 709331"/>
              <a:gd name="connsiteY0" fmla="*/ 1116330 h 1116330"/>
              <a:gd name="connsiteX1" fmla="*/ 61230 w 709331"/>
              <a:gd name="connsiteY1" fmla="*/ 701040 h 1116330"/>
              <a:gd name="connsiteX2" fmla="*/ 628920 w 709331"/>
              <a:gd name="connsiteY2" fmla="*/ 491490 h 1116330"/>
              <a:gd name="connsiteX3" fmla="*/ 701310 w 709331"/>
              <a:gd name="connsiteY3" fmla="*/ 0 h 1116330"/>
              <a:gd name="connsiteX0" fmla="*/ 78962 w 765163"/>
              <a:gd name="connsiteY0" fmla="*/ 1234440 h 1234440"/>
              <a:gd name="connsiteX1" fmla="*/ 117062 w 765163"/>
              <a:gd name="connsiteY1" fmla="*/ 701040 h 1234440"/>
              <a:gd name="connsiteX2" fmla="*/ 684752 w 765163"/>
              <a:gd name="connsiteY2" fmla="*/ 491490 h 1234440"/>
              <a:gd name="connsiteX3" fmla="*/ 757142 w 765163"/>
              <a:gd name="connsiteY3" fmla="*/ 0 h 1234440"/>
              <a:gd name="connsiteX0" fmla="*/ 78962 w 1503952"/>
              <a:gd name="connsiteY0" fmla="*/ 760520 h 760520"/>
              <a:gd name="connsiteX1" fmla="*/ 117062 w 1503952"/>
              <a:gd name="connsiteY1" fmla="*/ 227120 h 760520"/>
              <a:gd name="connsiteX2" fmla="*/ 684752 w 1503952"/>
              <a:gd name="connsiteY2" fmla="*/ 17570 h 760520"/>
              <a:gd name="connsiteX3" fmla="*/ 1503902 w 1503952"/>
              <a:gd name="connsiteY3" fmla="*/ 650030 h 760520"/>
              <a:gd name="connsiteX0" fmla="*/ 124950 w 1549890"/>
              <a:gd name="connsiteY0" fmla="*/ 534095 h 534095"/>
              <a:gd name="connsiteX1" fmla="*/ 163050 w 1549890"/>
              <a:gd name="connsiteY1" fmla="*/ 695 h 534095"/>
              <a:gd name="connsiteX2" fmla="*/ 1549890 w 1549890"/>
              <a:gd name="connsiteY2" fmla="*/ 423605 h 534095"/>
              <a:gd name="connsiteX0" fmla="*/ 24442 w 1449382"/>
              <a:gd name="connsiteY0" fmla="*/ 678677 h 678677"/>
              <a:gd name="connsiteX1" fmla="*/ 664522 w 1449382"/>
              <a:gd name="connsiteY1" fmla="*/ 497 h 678677"/>
              <a:gd name="connsiteX2" fmla="*/ 1449382 w 1449382"/>
              <a:gd name="connsiteY2" fmla="*/ 568187 h 678677"/>
              <a:gd name="connsiteX0" fmla="*/ 24442 w 1449382"/>
              <a:gd name="connsiteY0" fmla="*/ 678356 h 678356"/>
              <a:gd name="connsiteX1" fmla="*/ 664522 w 1449382"/>
              <a:gd name="connsiteY1" fmla="*/ 176 h 678356"/>
              <a:gd name="connsiteX2" fmla="*/ 1449382 w 1449382"/>
              <a:gd name="connsiteY2" fmla="*/ 567866 h 678356"/>
              <a:gd name="connsiteX0" fmla="*/ 24442 w 1450886"/>
              <a:gd name="connsiteY0" fmla="*/ 708799 h 708799"/>
              <a:gd name="connsiteX1" fmla="*/ 664522 w 1450886"/>
              <a:gd name="connsiteY1" fmla="*/ 30619 h 708799"/>
              <a:gd name="connsiteX2" fmla="*/ 1449382 w 1450886"/>
              <a:gd name="connsiteY2" fmla="*/ 598309 h 708799"/>
              <a:gd name="connsiteX0" fmla="*/ 19661 w 1445783"/>
              <a:gd name="connsiteY0" fmla="*/ 703729 h 703729"/>
              <a:gd name="connsiteX1" fmla="*/ 659741 w 1445783"/>
              <a:gd name="connsiteY1" fmla="*/ 25549 h 703729"/>
              <a:gd name="connsiteX2" fmla="*/ 1444601 w 1445783"/>
              <a:gd name="connsiteY2" fmla="*/ 593239 h 703729"/>
              <a:gd name="connsiteX0" fmla="*/ 24177 w 1450603"/>
              <a:gd name="connsiteY0" fmla="*/ 703729 h 703729"/>
              <a:gd name="connsiteX1" fmla="*/ 664257 w 1450603"/>
              <a:gd name="connsiteY1" fmla="*/ 25549 h 703729"/>
              <a:gd name="connsiteX2" fmla="*/ 1449117 w 1450603"/>
              <a:gd name="connsiteY2" fmla="*/ 593239 h 703729"/>
              <a:gd name="connsiteX0" fmla="*/ 26899 w 1453176"/>
              <a:gd name="connsiteY0" fmla="*/ 706472 h 706472"/>
              <a:gd name="connsiteX1" fmla="*/ 598399 w 1453176"/>
              <a:gd name="connsiteY1" fmla="*/ 24482 h 706472"/>
              <a:gd name="connsiteX2" fmla="*/ 1451839 w 1453176"/>
              <a:gd name="connsiteY2" fmla="*/ 595982 h 706472"/>
              <a:gd name="connsiteX0" fmla="*/ 26899 w 1451839"/>
              <a:gd name="connsiteY0" fmla="*/ 682438 h 682438"/>
              <a:gd name="connsiteX1" fmla="*/ 598399 w 1451839"/>
              <a:gd name="connsiteY1" fmla="*/ 448 h 682438"/>
              <a:gd name="connsiteX2" fmla="*/ 1451839 w 1451839"/>
              <a:gd name="connsiteY2" fmla="*/ 571948 h 682438"/>
              <a:gd name="connsiteX0" fmla="*/ 38376 w 1463316"/>
              <a:gd name="connsiteY0" fmla="*/ 684764 h 684764"/>
              <a:gd name="connsiteX1" fmla="*/ 609876 w 1463316"/>
              <a:gd name="connsiteY1" fmla="*/ 2774 h 684764"/>
              <a:gd name="connsiteX2" fmla="*/ 1463316 w 1463316"/>
              <a:gd name="connsiteY2" fmla="*/ 574274 h 684764"/>
              <a:gd name="connsiteX0" fmla="*/ 0 w 1424940"/>
              <a:gd name="connsiteY0" fmla="*/ 707949 h 707949"/>
              <a:gd name="connsiteX1" fmla="*/ 225441 w 1424940"/>
              <a:gd name="connsiteY1" fmla="*/ 159309 h 707949"/>
              <a:gd name="connsiteX2" fmla="*/ 571500 w 1424940"/>
              <a:gd name="connsiteY2" fmla="*/ 25959 h 707949"/>
              <a:gd name="connsiteX3" fmla="*/ 1424940 w 1424940"/>
              <a:gd name="connsiteY3" fmla="*/ 597459 h 707949"/>
              <a:gd name="connsiteX0" fmla="*/ 0 w 1424940"/>
              <a:gd name="connsiteY0" fmla="*/ 694109 h 694109"/>
              <a:gd name="connsiteX1" fmla="*/ 76851 w 1424940"/>
              <a:gd name="connsiteY1" fmla="*/ 233099 h 694109"/>
              <a:gd name="connsiteX2" fmla="*/ 571500 w 1424940"/>
              <a:gd name="connsiteY2" fmla="*/ 12119 h 694109"/>
              <a:gd name="connsiteX3" fmla="*/ 1424940 w 1424940"/>
              <a:gd name="connsiteY3" fmla="*/ 583619 h 694109"/>
              <a:gd name="connsiteX0" fmla="*/ 0 w 1424940"/>
              <a:gd name="connsiteY0" fmla="*/ 698255 h 698255"/>
              <a:gd name="connsiteX1" fmla="*/ 76851 w 1424940"/>
              <a:gd name="connsiteY1" fmla="*/ 237245 h 698255"/>
              <a:gd name="connsiteX2" fmla="*/ 571500 w 1424940"/>
              <a:gd name="connsiteY2" fmla="*/ 16265 h 698255"/>
              <a:gd name="connsiteX3" fmla="*/ 1424940 w 1424940"/>
              <a:gd name="connsiteY3" fmla="*/ 587765 h 698255"/>
              <a:gd name="connsiteX0" fmla="*/ 0 w 1424940"/>
              <a:gd name="connsiteY0" fmla="*/ 698255 h 698255"/>
              <a:gd name="connsiteX1" fmla="*/ 76851 w 1424940"/>
              <a:gd name="connsiteY1" fmla="*/ 237245 h 698255"/>
              <a:gd name="connsiteX2" fmla="*/ 571500 w 1424940"/>
              <a:gd name="connsiteY2" fmla="*/ 16265 h 698255"/>
              <a:gd name="connsiteX3" fmla="*/ 1424940 w 1424940"/>
              <a:gd name="connsiteY3" fmla="*/ 587765 h 698255"/>
              <a:gd name="connsiteX0" fmla="*/ 0 w 1424940"/>
              <a:gd name="connsiteY0" fmla="*/ 682327 h 682327"/>
              <a:gd name="connsiteX1" fmla="*/ 76851 w 1424940"/>
              <a:gd name="connsiteY1" fmla="*/ 221317 h 682327"/>
              <a:gd name="connsiteX2" fmla="*/ 571500 w 1424940"/>
              <a:gd name="connsiteY2" fmla="*/ 337 h 682327"/>
              <a:gd name="connsiteX3" fmla="*/ 1424940 w 1424940"/>
              <a:gd name="connsiteY3" fmla="*/ 571837 h 682327"/>
              <a:gd name="connsiteX0" fmla="*/ 0 w 1424940"/>
              <a:gd name="connsiteY0" fmla="*/ 819914 h 819914"/>
              <a:gd name="connsiteX1" fmla="*/ 88281 w 1424940"/>
              <a:gd name="connsiteY1" fmla="*/ 88394 h 819914"/>
              <a:gd name="connsiteX2" fmla="*/ 571500 w 1424940"/>
              <a:gd name="connsiteY2" fmla="*/ 137924 h 819914"/>
              <a:gd name="connsiteX3" fmla="*/ 1424940 w 1424940"/>
              <a:gd name="connsiteY3" fmla="*/ 709424 h 819914"/>
              <a:gd name="connsiteX0" fmla="*/ 0 w 1424940"/>
              <a:gd name="connsiteY0" fmla="*/ 909489 h 909489"/>
              <a:gd name="connsiteX1" fmla="*/ 88281 w 1424940"/>
              <a:gd name="connsiteY1" fmla="*/ 177969 h 909489"/>
              <a:gd name="connsiteX2" fmla="*/ 582930 w 1424940"/>
              <a:gd name="connsiteY2" fmla="*/ 52239 h 909489"/>
              <a:gd name="connsiteX3" fmla="*/ 1424940 w 1424940"/>
              <a:gd name="connsiteY3" fmla="*/ 798999 h 909489"/>
              <a:gd name="connsiteX0" fmla="*/ 0 w 1424940"/>
              <a:gd name="connsiteY0" fmla="*/ 862147 h 862147"/>
              <a:gd name="connsiteX1" fmla="*/ 88281 w 1424940"/>
              <a:gd name="connsiteY1" fmla="*/ 130627 h 862147"/>
              <a:gd name="connsiteX2" fmla="*/ 582930 w 1424940"/>
              <a:gd name="connsiteY2" fmla="*/ 4897 h 862147"/>
              <a:gd name="connsiteX3" fmla="*/ 1424940 w 1424940"/>
              <a:gd name="connsiteY3" fmla="*/ 751657 h 862147"/>
              <a:gd name="connsiteX0" fmla="*/ 0 w 1424940"/>
              <a:gd name="connsiteY0" fmla="*/ 914438 h 914438"/>
              <a:gd name="connsiteX1" fmla="*/ 88281 w 1424940"/>
              <a:gd name="connsiteY1" fmla="*/ 182918 h 914438"/>
              <a:gd name="connsiteX2" fmla="*/ 582930 w 1424940"/>
              <a:gd name="connsiteY2" fmla="*/ 38 h 914438"/>
              <a:gd name="connsiteX3" fmla="*/ 1424940 w 1424940"/>
              <a:gd name="connsiteY3" fmla="*/ 803948 h 914438"/>
              <a:gd name="connsiteX0" fmla="*/ 0 w 1424940"/>
              <a:gd name="connsiteY0" fmla="*/ 939174 h 939174"/>
              <a:gd name="connsiteX1" fmla="*/ 92091 w 1424940"/>
              <a:gd name="connsiteY1" fmla="*/ 283854 h 939174"/>
              <a:gd name="connsiteX2" fmla="*/ 582930 w 1424940"/>
              <a:gd name="connsiteY2" fmla="*/ 24774 h 939174"/>
              <a:gd name="connsiteX3" fmla="*/ 1424940 w 1424940"/>
              <a:gd name="connsiteY3" fmla="*/ 828684 h 939174"/>
              <a:gd name="connsiteX0" fmla="*/ 0 w 1424940"/>
              <a:gd name="connsiteY0" fmla="*/ 939174 h 939174"/>
              <a:gd name="connsiteX1" fmla="*/ 164481 w 1424940"/>
              <a:gd name="connsiteY1" fmla="*/ 283854 h 939174"/>
              <a:gd name="connsiteX2" fmla="*/ 582930 w 1424940"/>
              <a:gd name="connsiteY2" fmla="*/ 24774 h 939174"/>
              <a:gd name="connsiteX3" fmla="*/ 1424940 w 1424940"/>
              <a:gd name="connsiteY3" fmla="*/ 828684 h 939174"/>
              <a:gd name="connsiteX0" fmla="*/ 0 w 1424940"/>
              <a:gd name="connsiteY0" fmla="*/ 939174 h 939174"/>
              <a:gd name="connsiteX1" fmla="*/ 164481 w 1424940"/>
              <a:gd name="connsiteY1" fmla="*/ 283854 h 939174"/>
              <a:gd name="connsiteX2" fmla="*/ 582930 w 1424940"/>
              <a:gd name="connsiteY2" fmla="*/ 24774 h 939174"/>
              <a:gd name="connsiteX3" fmla="*/ 1424940 w 1424940"/>
              <a:gd name="connsiteY3" fmla="*/ 828684 h 939174"/>
              <a:gd name="connsiteX0" fmla="*/ 0 w 1424940"/>
              <a:gd name="connsiteY0" fmla="*/ 801676 h 801676"/>
              <a:gd name="connsiteX1" fmla="*/ 164481 w 1424940"/>
              <a:gd name="connsiteY1" fmla="*/ 146356 h 801676"/>
              <a:gd name="connsiteX2" fmla="*/ 971550 w 1424940"/>
              <a:gd name="connsiteY2" fmla="*/ 58726 h 801676"/>
              <a:gd name="connsiteX3" fmla="*/ 1424940 w 1424940"/>
              <a:gd name="connsiteY3" fmla="*/ 691186 h 801676"/>
              <a:gd name="connsiteX0" fmla="*/ 0 w 1424940"/>
              <a:gd name="connsiteY0" fmla="*/ 827647 h 827647"/>
              <a:gd name="connsiteX1" fmla="*/ 164481 w 1424940"/>
              <a:gd name="connsiteY1" fmla="*/ 172327 h 827647"/>
              <a:gd name="connsiteX2" fmla="*/ 887730 w 1424940"/>
              <a:gd name="connsiteY2" fmla="*/ 46597 h 827647"/>
              <a:gd name="connsiteX3" fmla="*/ 1424940 w 1424940"/>
              <a:gd name="connsiteY3" fmla="*/ 717157 h 827647"/>
              <a:gd name="connsiteX0" fmla="*/ 0 w 1424940"/>
              <a:gd name="connsiteY0" fmla="*/ 812418 h 812418"/>
              <a:gd name="connsiteX1" fmla="*/ 164481 w 1424940"/>
              <a:gd name="connsiteY1" fmla="*/ 157098 h 812418"/>
              <a:gd name="connsiteX2" fmla="*/ 887730 w 1424940"/>
              <a:gd name="connsiteY2" fmla="*/ 31368 h 812418"/>
              <a:gd name="connsiteX3" fmla="*/ 1424940 w 1424940"/>
              <a:gd name="connsiteY3" fmla="*/ 701928 h 812418"/>
              <a:gd name="connsiteX0" fmla="*/ 0 w 1424940"/>
              <a:gd name="connsiteY0" fmla="*/ 805652 h 805652"/>
              <a:gd name="connsiteX1" fmla="*/ 164481 w 1424940"/>
              <a:gd name="connsiteY1" fmla="*/ 150332 h 805652"/>
              <a:gd name="connsiteX2" fmla="*/ 887730 w 1424940"/>
              <a:gd name="connsiteY2" fmla="*/ 24602 h 805652"/>
              <a:gd name="connsiteX3" fmla="*/ 1424940 w 1424940"/>
              <a:gd name="connsiteY3" fmla="*/ 695162 h 805652"/>
              <a:gd name="connsiteX0" fmla="*/ 0 w 1424940"/>
              <a:gd name="connsiteY0" fmla="*/ 797199 h 797199"/>
              <a:gd name="connsiteX1" fmla="*/ 164481 w 1424940"/>
              <a:gd name="connsiteY1" fmla="*/ 141879 h 797199"/>
              <a:gd name="connsiteX2" fmla="*/ 887730 w 1424940"/>
              <a:gd name="connsiteY2" fmla="*/ 16149 h 797199"/>
              <a:gd name="connsiteX3" fmla="*/ 1424940 w 1424940"/>
              <a:gd name="connsiteY3" fmla="*/ 686709 h 797199"/>
              <a:gd name="connsiteX0" fmla="*/ 0 w 1424940"/>
              <a:gd name="connsiteY0" fmla="*/ 802182 h 802182"/>
              <a:gd name="connsiteX1" fmla="*/ 164481 w 1424940"/>
              <a:gd name="connsiteY1" fmla="*/ 146862 h 802182"/>
              <a:gd name="connsiteX2" fmla="*/ 887730 w 1424940"/>
              <a:gd name="connsiteY2" fmla="*/ 21132 h 802182"/>
              <a:gd name="connsiteX3" fmla="*/ 1424940 w 1424940"/>
              <a:gd name="connsiteY3" fmla="*/ 691692 h 802182"/>
              <a:gd name="connsiteX0" fmla="*/ 0 w 1424940"/>
              <a:gd name="connsiteY0" fmla="*/ 955038 h 955038"/>
              <a:gd name="connsiteX1" fmla="*/ 164481 w 1424940"/>
              <a:gd name="connsiteY1" fmla="*/ 299718 h 955038"/>
              <a:gd name="connsiteX2" fmla="*/ 880110 w 1424940"/>
              <a:gd name="connsiteY2" fmla="*/ 2538 h 955038"/>
              <a:gd name="connsiteX3" fmla="*/ 1424940 w 1424940"/>
              <a:gd name="connsiteY3" fmla="*/ 844548 h 955038"/>
              <a:gd name="connsiteX0" fmla="*/ 0 w 1424940"/>
              <a:gd name="connsiteY0" fmla="*/ 1016350 h 1016350"/>
              <a:gd name="connsiteX1" fmla="*/ 236871 w 1424940"/>
              <a:gd name="connsiteY1" fmla="*/ 189580 h 1016350"/>
              <a:gd name="connsiteX2" fmla="*/ 880110 w 1424940"/>
              <a:gd name="connsiteY2" fmla="*/ 63850 h 1016350"/>
              <a:gd name="connsiteX3" fmla="*/ 1424940 w 1424940"/>
              <a:gd name="connsiteY3" fmla="*/ 905860 h 1016350"/>
              <a:gd name="connsiteX0" fmla="*/ 0 w 1424940"/>
              <a:gd name="connsiteY0" fmla="*/ 1009651 h 1009651"/>
              <a:gd name="connsiteX1" fmla="*/ 183531 w 1424940"/>
              <a:gd name="connsiteY1" fmla="*/ 201931 h 1009651"/>
              <a:gd name="connsiteX2" fmla="*/ 880110 w 1424940"/>
              <a:gd name="connsiteY2" fmla="*/ 57151 h 1009651"/>
              <a:gd name="connsiteX3" fmla="*/ 1424940 w 1424940"/>
              <a:gd name="connsiteY3" fmla="*/ 899161 h 1009651"/>
              <a:gd name="connsiteX0" fmla="*/ 0 w 1424940"/>
              <a:gd name="connsiteY0" fmla="*/ 998591 h 998591"/>
              <a:gd name="connsiteX1" fmla="*/ 183531 w 1424940"/>
              <a:gd name="connsiteY1" fmla="*/ 190871 h 998591"/>
              <a:gd name="connsiteX2" fmla="*/ 925830 w 1424940"/>
              <a:gd name="connsiteY2" fmla="*/ 61331 h 998591"/>
              <a:gd name="connsiteX3" fmla="*/ 1424940 w 1424940"/>
              <a:gd name="connsiteY3" fmla="*/ 888101 h 998591"/>
              <a:gd name="connsiteX0" fmla="*/ 0 w 1424940"/>
              <a:gd name="connsiteY0" fmla="*/ 981728 h 981728"/>
              <a:gd name="connsiteX1" fmla="*/ 183531 w 1424940"/>
              <a:gd name="connsiteY1" fmla="*/ 174008 h 981728"/>
              <a:gd name="connsiteX2" fmla="*/ 925830 w 1424940"/>
              <a:gd name="connsiteY2" fmla="*/ 44468 h 981728"/>
              <a:gd name="connsiteX3" fmla="*/ 1424940 w 1424940"/>
              <a:gd name="connsiteY3" fmla="*/ 871238 h 981728"/>
              <a:gd name="connsiteX0" fmla="*/ 0 w 1424940"/>
              <a:gd name="connsiteY0" fmla="*/ 981728 h 981728"/>
              <a:gd name="connsiteX1" fmla="*/ 183531 w 1424940"/>
              <a:gd name="connsiteY1" fmla="*/ 174008 h 981728"/>
              <a:gd name="connsiteX2" fmla="*/ 925830 w 1424940"/>
              <a:gd name="connsiteY2" fmla="*/ 44468 h 981728"/>
              <a:gd name="connsiteX3" fmla="*/ 1424940 w 1424940"/>
              <a:gd name="connsiteY3" fmla="*/ 871238 h 98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940" h="981728">
                <a:moveTo>
                  <a:pt x="0" y="981728"/>
                </a:moveTo>
                <a:cubicBezTo>
                  <a:pt x="10904" y="703598"/>
                  <a:pt x="-19034" y="477856"/>
                  <a:pt x="183531" y="174008"/>
                </a:cubicBezTo>
                <a:cubicBezTo>
                  <a:pt x="400701" y="-19667"/>
                  <a:pt x="677019" y="-33637"/>
                  <a:pt x="925830" y="44468"/>
                </a:cubicBezTo>
                <a:cubicBezTo>
                  <a:pt x="1174641" y="122573"/>
                  <a:pt x="1421765" y="257352"/>
                  <a:pt x="1424940" y="871238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49089" y="1962167"/>
            <a:ext cx="1046542" cy="897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1153316" y="1669874"/>
            <a:ext cx="131913" cy="197868"/>
          </a:xfrm>
          <a:prstGeom prst="triangl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53676" y="1798320"/>
            <a:ext cx="674557" cy="1116330"/>
          </a:xfrm>
          <a:custGeom>
            <a:avLst/>
            <a:gdLst>
              <a:gd name="connsiteX0" fmla="*/ 228141 w 876025"/>
              <a:gd name="connsiteY0" fmla="*/ 1116330 h 1116330"/>
              <a:gd name="connsiteX1" fmla="*/ 30021 w 876025"/>
              <a:gd name="connsiteY1" fmla="*/ 826770 h 1116330"/>
              <a:gd name="connsiteX2" fmla="*/ 795831 w 876025"/>
              <a:gd name="connsiteY2" fmla="*/ 400050 h 1116330"/>
              <a:gd name="connsiteX3" fmla="*/ 814881 w 876025"/>
              <a:gd name="connsiteY3" fmla="*/ 0 h 1116330"/>
              <a:gd name="connsiteX0" fmla="*/ 98164 w 733981"/>
              <a:gd name="connsiteY0" fmla="*/ 1116330 h 1116330"/>
              <a:gd name="connsiteX1" fmla="*/ 82924 w 733981"/>
              <a:gd name="connsiteY1" fmla="*/ 720090 h 1116330"/>
              <a:gd name="connsiteX2" fmla="*/ 665854 w 733981"/>
              <a:gd name="connsiteY2" fmla="*/ 400050 h 1116330"/>
              <a:gd name="connsiteX3" fmla="*/ 684904 w 733981"/>
              <a:gd name="connsiteY3" fmla="*/ 0 h 1116330"/>
              <a:gd name="connsiteX0" fmla="*/ 98164 w 709350"/>
              <a:gd name="connsiteY0" fmla="*/ 1116330 h 1116330"/>
              <a:gd name="connsiteX1" fmla="*/ 82924 w 709350"/>
              <a:gd name="connsiteY1" fmla="*/ 720090 h 1116330"/>
              <a:gd name="connsiteX2" fmla="*/ 665854 w 709350"/>
              <a:gd name="connsiteY2" fmla="*/ 400050 h 1116330"/>
              <a:gd name="connsiteX3" fmla="*/ 684904 w 709350"/>
              <a:gd name="connsiteY3" fmla="*/ 0 h 1116330"/>
              <a:gd name="connsiteX0" fmla="*/ 98164 w 687473"/>
              <a:gd name="connsiteY0" fmla="*/ 1116330 h 1116330"/>
              <a:gd name="connsiteX1" fmla="*/ 82924 w 687473"/>
              <a:gd name="connsiteY1" fmla="*/ 720090 h 1116330"/>
              <a:gd name="connsiteX2" fmla="*/ 665854 w 687473"/>
              <a:gd name="connsiteY2" fmla="*/ 400050 h 1116330"/>
              <a:gd name="connsiteX3" fmla="*/ 684904 w 687473"/>
              <a:gd name="connsiteY3" fmla="*/ 0 h 1116330"/>
              <a:gd name="connsiteX0" fmla="*/ 97937 w 686697"/>
              <a:gd name="connsiteY0" fmla="*/ 1116330 h 1116330"/>
              <a:gd name="connsiteX1" fmla="*/ 82697 w 686697"/>
              <a:gd name="connsiteY1" fmla="*/ 720090 h 1116330"/>
              <a:gd name="connsiteX2" fmla="*/ 661817 w 686697"/>
              <a:gd name="connsiteY2" fmla="*/ 480060 h 1116330"/>
              <a:gd name="connsiteX3" fmla="*/ 684677 w 686697"/>
              <a:gd name="connsiteY3" fmla="*/ 0 h 1116330"/>
              <a:gd name="connsiteX0" fmla="*/ 99734 w 717114"/>
              <a:gd name="connsiteY0" fmla="*/ 1116330 h 1116330"/>
              <a:gd name="connsiteX1" fmla="*/ 80684 w 717114"/>
              <a:gd name="connsiteY1" fmla="*/ 784860 h 1116330"/>
              <a:gd name="connsiteX2" fmla="*/ 663614 w 717114"/>
              <a:gd name="connsiteY2" fmla="*/ 480060 h 1116330"/>
              <a:gd name="connsiteX3" fmla="*/ 686474 w 717114"/>
              <a:gd name="connsiteY3" fmla="*/ 0 h 1116330"/>
              <a:gd name="connsiteX0" fmla="*/ 97444 w 694647"/>
              <a:gd name="connsiteY0" fmla="*/ 1116330 h 1116330"/>
              <a:gd name="connsiteX1" fmla="*/ 78394 w 694647"/>
              <a:gd name="connsiteY1" fmla="*/ 784860 h 1116330"/>
              <a:gd name="connsiteX2" fmla="*/ 623224 w 694647"/>
              <a:gd name="connsiteY2" fmla="*/ 495300 h 1116330"/>
              <a:gd name="connsiteX3" fmla="*/ 684184 w 694647"/>
              <a:gd name="connsiteY3" fmla="*/ 0 h 1116330"/>
              <a:gd name="connsiteX0" fmla="*/ 97217 w 692983"/>
              <a:gd name="connsiteY0" fmla="*/ 1116330 h 1116330"/>
              <a:gd name="connsiteX1" fmla="*/ 78167 w 692983"/>
              <a:gd name="connsiteY1" fmla="*/ 784860 h 1116330"/>
              <a:gd name="connsiteX2" fmla="*/ 619187 w 692983"/>
              <a:gd name="connsiteY2" fmla="*/ 495300 h 1116330"/>
              <a:gd name="connsiteX3" fmla="*/ 683957 w 692983"/>
              <a:gd name="connsiteY3" fmla="*/ 0 h 1116330"/>
              <a:gd name="connsiteX0" fmla="*/ 95637 w 685032"/>
              <a:gd name="connsiteY0" fmla="*/ 1116330 h 1116330"/>
              <a:gd name="connsiteX1" fmla="*/ 76587 w 685032"/>
              <a:gd name="connsiteY1" fmla="*/ 784860 h 1116330"/>
              <a:gd name="connsiteX2" fmla="*/ 590937 w 685032"/>
              <a:gd name="connsiteY2" fmla="*/ 491490 h 1116330"/>
              <a:gd name="connsiteX3" fmla="*/ 682377 w 685032"/>
              <a:gd name="connsiteY3" fmla="*/ 0 h 1116330"/>
              <a:gd name="connsiteX0" fmla="*/ 96763 w 690046"/>
              <a:gd name="connsiteY0" fmla="*/ 1116330 h 1116330"/>
              <a:gd name="connsiteX1" fmla="*/ 77713 w 690046"/>
              <a:gd name="connsiteY1" fmla="*/ 784860 h 1116330"/>
              <a:gd name="connsiteX2" fmla="*/ 611113 w 690046"/>
              <a:gd name="connsiteY2" fmla="*/ 491490 h 1116330"/>
              <a:gd name="connsiteX3" fmla="*/ 683503 w 690046"/>
              <a:gd name="connsiteY3" fmla="*/ 0 h 1116330"/>
              <a:gd name="connsiteX0" fmla="*/ 82592 w 674557"/>
              <a:gd name="connsiteY0" fmla="*/ 1116330 h 1116330"/>
              <a:gd name="connsiteX1" fmla="*/ 97832 w 674557"/>
              <a:gd name="connsiteY1" fmla="*/ 811530 h 1116330"/>
              <a:gd name="connsiteX2" fmla="*/ 596942 w 674557"/>
              <a:gd name="connsiteY2" fmla="*/ 491490 h 1116330"/>
              <a:gd name="connsiteX3" fmla="*/ 669332 w 674557"/>
              <a:gd name="connsiteY3" fmla="*/ 0 h 111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557" h="1116330">
                <a:moveTo>
                  <a:pt x="82592" y="1116330"/>
                </a:moveTo>
                <a:cubicBezTo>
                  <a:pt x="-63776" y="1031240"/>
                  <a:pt x="12107" y="915670"/>
                  <a:pt x="97832" y="811530"/>
                </a:cubicBezTo>
                <a:cubicBezTo>
                  <a:pt x="183557" y="707390"/>
                  <a:pt x="501692" y="626745"/>
                  <a:pt x="596942" y="491490"/>
                </a:cubicBezTo>
                <a:cubicBezTo>
                  <a:pt x="692192" y="356235"/>
                  <a:pt x="675682" y="146367"/>
                  <a:pt x="669332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15824" y="1798320"/>
            <a:ext cx="709331" cy="1116330"/>
          </a:xfrm>
          <a:custGeom>
            <a:avLst/>
            <a:gdLst>
              <a:gd name="connsiteX0" fmla="*/ 228141 w 876025"/>
              <a:gd name="connsiteY0" fmla="*/ 1116330 h 1116330"/>
              <a:gd name="connsiteX1" fmla="*/ 30021 w 876025"/>
              <a:gd name="connsiteY1" fmla="*/ 826770 h 1116330"/>
              <a:gd name="connsiteX2" fmla="*/ 795831 w 876025"/>
              <a:gd name="connsiteY2" fmla="*/ 400050 h 1116330"/>
              <a:gd name="connsiteX3" fmla="*/ 814881 w 876025"/>
              <a:gd name="connsiteY3" fmla="*/ 0 h 1116330"/>
              <a:gd name="connsiteX0" fmla="*/ 98164 w 733981"/>
              <a:gd name="connsiteY0" fmla="*/ 1116330 h 1116330"/>
              <a:gd name="connsiteX1" fmla="*/ 82924 w 733981"/>
              <a:gd name="connsiteY1" fmla="*/ 720090 h 1116330"/>
              <a:gd name="connsiteX2" fmla="*/ 665854 w 733981"/>
              <a:gd name="connsiteY2" fmla="*/ 400050 h 1116330"/>
              <a:gd name="connsiteX3" fmla="*/ 684904 w 733981"/>
              <a:gd name="connsiteY3" fmla="*/ 0 h 1116330"/>
              <a:gd name="connsiteX0" fmla="*/ 98164 w 709350"/>
              <a:gd name="connsiteY0" fmla="*/ 1116330 h 1116330"/>
              <a:gd name="connsiteX1" fmla="*/ 82924 w 709350"/>
              <a:gd name="connsiteY1" fmla="*/ 720090 h 1116330"/>
              <a:gd name="connsiteX2" fmla="*/ 665854 w 709350"/>
              <a:gd name="connsiteY2" fmla="*/ 400050 h 1116330"/>
              <a:gd name="connsiteX3" fmla="*/ 684904 w 709350"/>
              <a:gd name="connsiteY3" fmla="*/ 0 h 1116330"/>
              <a:gd name="connsiteX0" fmla="*/ 98164 w 687473"/>
              <a:gd name="connsiteY0" fmla="*/ 1116330 h 1116330"/>
              <a:gd name="connsiteX1" fmla="*/ 82924 w 687473"/>
              <a:gd name="connsiteY1" fmla="*/ 720090 h 1116330"/>
              <a:gd name="connsiteX2" fmla="*/ 665854 w 687473"/>
              <a:gd name="connsiteY2" fmla="*/ 400050 h 1116330"/>
              <a:gd name="connsiteX3" fmla="*/ 684904 w 687473"/>
              <a:gd name="connsiteY3" fmla="*/ 0 h 1116330"/>
              <a:gd name="connsiteX0" fmla="*/ 97937 w 686697"/>
              <a:gd name="connsiteY0" fmla="*/ 1116330 h 1116330"/>
              <a:gd name="connsiteX1" fmla="*/ 82697 w 686697"/>
              <a:gd name="connsiteY1" fmla="*/ 720090 h 1116330"/>
              <a:gd name="connsiteX2" fmla="*/ 661817 w 686697"/>
              <a:gd name="connsiteY2" fmla="*/ 480060 h 1116330"/>
              <a:gd name="connsiteX3" fmla="*/ 684677 w 686697"/>
              <a:gd name="connsiteY3" fmla="*/ 0 h 1116330"/>
              <a:gd name="connsiteX0" fmla="*/ 99734 w 717114"/>
              <a:gd name="connsiteY0" fmla="*/ 1116330 h 1116330"/>
              <a:gd name="connsiteX1" fmla="*/ 80684 w 717114"/>
              <a:gd name="connsiteY1" fmla="*/ 784860 h 1116330"/>
              <a:gd name="connsiteX2" fmla="*/ 663614 w 717114"/>
              <a:gd name="connsiteY2" fmla="*/ 480060 h 1116330"/>
              <a:gd name="connsiteX3" fmla="*/ 686474 w 717114"/>
              <a:gd name="connsiteY3" fmla="*/ 0 h 1116330"/>
              <a:gd name="connsiteX0" fmla="*/ 97444 w 694647"/>
              <a:gd name="connsiteY0" fmla="*/ 1116330 h 1116330"/>
              <a:gd name="connsiteX1" fmla="*/ 78394 w 694647"/>
              <a:gd name="connsiteY1" fmla="*/ 784860 h 1116330"/>
              <a:gd name="connsiteX2" fmla="*/ 623224 w 694647"/>
              <a:gd name="connsiteY2" fmla="*/ 495300 h 1116330"/>
              <a:gd name="connsiteX3" fmla="*/ 684184 w 694647"/>
              <a:gd name="connsiteY3" fmla="*/ 0 h 1116330"/>
              <a:gd name="connsiteX0" fmla="*/ 97217 w 692983"/>
              <a:gd name="connsiteY0" fmla="*/ 1116330 h 1116330"/>
              <a:gd name="connsiteX1" fmla="*/ 78167 w 692983"/>
              <a:gd name="connsiteY1" fmla="*/ 784860 h 1116330"/>
              <a:gd name="connsiteX2" fmla="*/ 619187 w 692983"/>
              <a:gd name="connsiteY2" fmla="*/ 495300 h 1116330"/>
              <a:gd name="connsiteX3" fmla="*/ 683957 w 692983"/>
              <a:gd name="connsiteY3" fmla="*/ 0 h 1116330"/>
              <a:gd name="connsiteX0" fmla="*/ 95637 w 685032"/>
              <a:gd name="connsiteY0" fmla="*/ 1116330 h 1116330"/>
              <a:gd name="connsiteX1" fmla="*/ 76587 w 685032"/>
              <a:gd name="connsiteY1" fmla="*/ 784860 h 1116330"/>
              <a:gd name="connsiteX2" fmla="*/ 590937 w 685032"/>
              <a:gd name="connsiteY2" fmla="*/ 491490 h 1116330"/>
              <a:gd name="connsiteX3" fmla="*/ 682377 w 685032"/>
              <a:gd name="connsiteY3" fmla="*/ 0 h 1116330"/>
              <a:gd name="connsiteX0" fmla="*/ 96763 w 690046"/>
              <a:gd name="connsiteY0" fmla="*/ 1116330 h 1116330"/>
              <a:gd name="connsiteX1" fmla="*/ 77713 w 690046"/>
              <a:gd name="connsiteY1" fmla="*/ 784860 h 1116330"/>
              <a:gd name="connsiteX2" fmla="*/ 611113 w 690046"/>
              <a:gd name="connsiteY2" fmla="*/ 491490 h 1116330"/>
              <a:gd name="connsiteX3" fmla="*/ 683503 w 690046"/>
              <a:gd name="connsiteY3" fmla="*/ 0 h 1116330"/>
              <a:gd name="connsiteX0" fmla="*/ 114570 w 709331"/>
              <a:gd name="connsiteY0" fmla="*/ 1116330 h 1116330"/>
              <a:gd name="connsiteX1" fmla="*/ 61230 w 709331"/>
              <a:gd name="connsiteY1" fmla="*/ 701040 h 1116330"/>
              <a:gd name="connsiteX2" fmla="*/ 628920 w 709331"/>
              <a:gd name="connsiteY2" fmla="*/ 491490 h 1116330"/>
              <a:gd name="connsiteX3" fmla="*/ 701310 w 709331"/>
              <a:gd name="connsiteY3" fmla="*/ 0 h 111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331" h="1116330">
                <a:moveTo>
                  <a:pt x="114570" y="1116330"/>
                </a:moveTo>
                <a:cubicBezTo>
                  <a:pt x="-31798" y="1031240"/>
                  <a:pt x="-24495" y="805180"/>
                  <a:pt x="61230" y="701040"/>
                </a:cubicBezTo>
                <a:cubicBezTo>
                  <a:pt x="146955" y="596900"/>
                  <a:pt x="522240" y="608330"/>
                  <a:pt x="628920" y="491490"/>
                </a:cubicBezTo>
                <a:cubicBezTo>
                  <a:pt x="735600" y="374650"/>
                  <a:pt x="707660" y="146367"/>
                  <a:pt x="701310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72196" y="1802130"/>
            <a:ext cx="758688" cy="1112520"/>
          </a:xfrm>
          <a:custGeom>
            <a:avLst/>
            <a:gdLst>
              <a:gd name="connsiteX0" fmla="*/ 228141 w 876025"/>
              <a:gd name="connsiteY0" fmla="*/ 1116330 h 1116330"/>
              <a:gd name="connsiteX1" fmla="*/ 30021 w 876025"/>
              <a:gd name="connsiteY1" fmla="*/ 826770 h 1116330"/>
              <a:gd name="connsiteX2" fmla="*/ 795831 w 876025"/>
              <a:gd name="connsiteY2" fmla="*/ 400050 h 1116330"/>
              <a:gd name="connsiteX3" fmla="*/ 814881 w 876025"/>
              <a:gd name="connsiteY3" fmla="*/ 0 h 1116330"/>
              <a:gd name="connsiteX0" fmla="*/ 98164 w 733981"/>
              <a:gd name="connsiteY0" fmla="*/ 1116330 h 1116330"/>
              <a:gd name="connsiteX1" fmla="*/ 82924 w 733981"/>
              <a:gd name="connsiteY1" fmla="*/ 720090 h 1116330"/>
              <a:gd name="connsiteX2" fmla="*/ 665854 w 733981"/>
              <a:gd name="connsiteY2" fmla="*/ 400050 h 1116330"/>
              <a:gd name="connsiteX3" fmla="*/ 684904 w 733981"/>
              <a:gd name="connsiteY3" fmla="*/ 0 h 1116330"/>
              <a:gd name="connsiteX0" fmla="*/ 98164 w 709350"/>
              <a:gd name="connsiteY0" fmla="*/ 1116330 h 1116330"/>
              <a:gd name="connsiteX1" fmla="*/ 82924 w 709350"/>
              <a:gd name="connsiteY1" fmla="*/ 720090 h 1116330"/>
              <a:gd name="connsiteX2" fmla="*/ 665854 w 709350"/>
              <a:gd name="connsiteY2" fmla="*/ 400050 h 1116330"/>
              <a:gd name="connsiteX3" fmla="*/ 684904 w 709350"/>
              <a:gd name="connsiteY3" fmla="*/ 0 h 1116330"/>
              <a:gd name="connsiteX0" fmla="*/ 98164 w 687473"/>
              <a:gd name="connsiteY0" fmla="*/ 1116330 h 1116330"/>
              <a:gd name="connsiteX1" fmla="*/ 82924 w 687473"/>
              <a:gd name="connsiteY1" fmla="*/ 720090 h 1116330"/>
              <a:gd name="connsiteX2" fmla="*/ 665854 w 687473"/>
              <a:gd name="connsiteY2" fmla="*/ 400050 h 1116330"/>
              <a:gd name="connsiteX3" fmla="*/ 684904 w 687473"/>
              <a:gd name="connsiteY3" fmla="*/ 0 h 1116330"/>
              <a:gd name="connsiteX0" fmla="*/ 97937 w 686697"/>
              <a:gd name="connsiteY0" fmla="*/ 1116330 h 1116330"/>
              <a:gd name="connsiteX1" fmla="*/ 82697 w 686697"/>
              <a:gd name="connsiteY1" fmla="*/ 720090 h 1116330"/>
              <a:gd name="connsiteX2" fmla="*/ 661817 w 686697"/>
              <a:gd name="connsiteY2" fmla="*/ 480060 h 1116330"/>
              <a:gd name="connsiteX3" fmla="*/ 684677 w 686697"/>
              <a:gd name="connsiteY3" fmla="*/ 0 h 1116330"/>
              <a:gd name="connsiteX0" fmla="*/ 99734 w 717114"/>
              <a:gd name="connsiteY0" fmla="*/ 1116330 h 1116330"/>
              <a:gd name="connsiteX1" fmla="*/ 80684 w 717114"/>
              <a:gd name="connsiteY1" fmla="*/ 784860 h 1116330"/>
              <a:gd name="connsiteX2" fmla="*/ 663614 w 717114"/>
              <a:gd name="connsiteY2" fmla="*/ 480060 h 1116330"/>
              <a:gd name="connsiteX3" fmla="*/ 686474 w 717114"/>
              <a:gd name="connsiteY3" fmla="*/ 0 h 1116330"/>
              <a:gd name="connsiteX0" fmla="*/ 97444 w 694647"/>
              <a:gd name="connsiteY0" fmla="*/ 1116330 h 1116330"/>
              <a:gd name="connsiteX1" fmla="*/ 78394 w 694647"/>
              <a:gd name="connsiteY1" fmla="*/ 784860 h 1116330"/>
              <a:gd name="connsiteX2" fmla="*/ 623224 w 694647"/>
              <a:gd name="connsiteY2" fmla="*/ 495300 h 1116330"/>
              <a:gd name="connsiteX3" fmla="*/ 684184 w 694647"/>
              <a:gd name="connsiteY3" fmla="*/ 0 h 1116330"/>
              <a:gd name="connsiteX0" fmla="*/ 97217 w 692983"/>
              <a:gd name="connsiteY0" fmla="*/ 1116330 h 1116330"/>
              <a:gd name="connsiteX1" fmla="*/ 78167 w 692983"/>
              <a:gd name="connsiteY1" fmla="*/ 784860 h 1116330"/>
              <a:gd name="connsiteX2" fmla="*/ 619187 w 692983"/>
              <a:gd name="connsiteY2" fmla="*/ 495300 h 1116330"/>
              <a:gd name="connsiteX3" fmla="*/ 683957 w 692983"/>
              <a:gd name="connsiteY3" fmla="*/ 0 h 1116330"/>
              <a:gd name="connsiteX0" fmla="*/ 95637 w 685032"/>
              <a:gd name="connsiteY0" fmla="*/ 1116330 h 1116330"/>
              <a:gd name="connsiteX1" fmla="*/ 76587 w 685032"/>
              <a:gd name="connsiteY1" fmla="*/ 784860 h 1116330"/>
              <a:gd name="connsiteX2" fmla="*/ 590937 w 685032"/>
              <a:gd name="connsiteY2" fmla="*/ 491490 h 1116330"/>
              <a:gd name="connsiteX3" fmla="*/ 682377 w 685032"/>
              <a:gd name="connsiteY3" fmla="*/ 0 h 1116330"/>
              <a:gd name="connsiteX0" fmla="*/ 96763 w 690046"/>
              <a:gd name="connsiteY0" fmla="*/ 1116330 h 1116330"/>
              <a:gd name="connsiteX1" fmla="*/ 77713 w 690046"/>
              <a:gd name="connsiteY1" fmla="*/ 784860 h 1116330"/>
              <a:gd name="connsiteX2" fmla="*/ 611113 w 690046"/>
              <a:gd name="connsiteY2" fmla="*/ 491490 h 1116330"/>
              <a:gd name="connsiteX3" fmla="*/ 683503 w 690046"/>
              <a:gd name="connsiteY3" fmla="*/ 0 h 1116330"/>
              <a:gd name="connsiteX0" fmla="*/ 114570 w 709331"/>
              <a:gd name="connsiteY0" fmla="*/ 1116330 h 1116330"/>
              <a:gd name="connsiteX1" fmla="*/ 61230 w 709331"/>
              <a:gd name="connsiteY1" fmla="*/ 701040 h 1116330"/>
              <a:gd name="connsiteX2" fmla="*/ 628920 w 709331"/>
              <a:gd name="connsiteY2" fmla="*/ 491490 h 1116330"/>
              <a:gd name="connsiteX3" fmla="*/ 701310 w 709331"/>
              <a:gd name="connsiteY3" fmla="*/ 0 h 1116330"/>
              <a:gd name="connsiteX0" fmla="*/ 155317 w 753028"/>
              <a:gd name="connsiteY0" fmla="*/ 1116330 h 1116330"/>
              <a:gd name="connsiteX1" fmla="*/ 41017 w 753028"/>
              <a:gd name="connsiteY1" fmla="*/ 613410 h 1116330"/>
              <a:gd name="connsiteX2" fmla="*/ 669667 w 753028"/>
              <a:gd name="connsiteY2" fmla="*/ 491490 h 1116330"/>
              <a:gd name="connsiteX3" fmla="*/ 742057 w 753028"/>
              <a:gd name="connsiteY3" fmla="*/ 0 h 1116330"/>
              <a:gd name="connsiteX0" fmla="*/ 136169 w 732544"/>
              <a:gd name="connsiteY0" fmla="*/ 1116330 h 1116330"/>
              <a:gd name="connsiteX1" fmla="*/ 48539 w 732544"/>
              <a:gd name="connsiteY1" fmla="*/ 640080 h 1116330"/>
              <a:gd name="connsiteX2" fmla="*/ 650519 w 732544"/>
              <a:gd name="connsiteY2" fmla="*/ 491490 h 1116330"/>
              <a:gd name="connsiteX3" fmla="*/ 722909 w 732544"/>
              <a:gd name="connsiteY3" fmla="*/ 0 h 1116330"/>
              <a:gd name="connsiteX0" fmla="*/ 136169 w 743802"/>
              <a:gd name="connsiteY0" fmla="*/ 1112520 h 1112520"/>
              <a:gd name="connsiteX1" fmla="*/ 48539 w 743802"/>
              <a:gd name="connsiteY1" fmla="*/ 636270 h 1112520"/>
              <a:gd name="connsiteX2" fmla="*/ 650519 w 743802"/>
              <a:gd name="connsiteY2" fmla="*/ 487680 h 1112520"/>
              <a:gd name="connsiteX3" fmla="*/ 738149 w 743802"/>
              <a:gd name="connsiteY3" fmla="*/ 0 h 1112520"/>
              <a:gd name="connsiteX0" fmla="*/ 136169 w 735216"/>
              <a:gd name="connsiteY0" fmla="*/ 1112520 h 1112520"/>
              <a:gd name="connsiteX1" fmla="*/ 48539 w 735216"/>
              <a:gd name="connsiteY1" fmla="*/ 636270 h 1112520"/>
              <a:gd name="connsiteX2" fmla="*/ 650519 w 735216"/>
              <a:gd name="connsiteY2" fmla="*/ 487680 h 1112520"/>
              <a:gd name="connsiteX3" fmla="*/ 726719 w 735216"/>
              <a:gd name="connsiteY3" fmla="*/ 0 h 1112520"/>
              <a:gd name="connsiteX0" fmla="*/ 179205 w 781029"/>
              <a:gd name="connsiteY0" fmla="*/ 1112520 h 1112520"/>
              <a:gd name="connsiteX1" fmla="*/ 34425 w 781029"/>
              <a:gd name="connsiteY1" fmla="*/ 605790 h 1112520"/>
              <a:gd name="connsiteX2" fmla="*/ 693555 w 781029"/>
              <a:gd name="connsiteY2" fmla="*/ 487680 h 1112520"/>
              <a:gd name="connsiteX3" fmla="*/ 769755 w 781029"/>
              <a:gd name="connsiteY3" fmla="*/ 0 h 1112520"/>
              <a:gd name="connsiteX0" fmla="*/ 158198 w 758688"/>
              <a:gd name="connsiteY0" fmla="*/ 1112520 h 1112520"/>
              <a:gd name="connsiteX1" fmla="*/ 40088 w 758688"/>
              <a:gd name="connsiteY1" fmla="*/ 590550 h 1112520"/>
              <a:gd name="connsiteX2" fmla="*/ 672548 w 758688"/>
              <a:gd name="connsiteY2" fmla="*/ 487680 h 1112520"/>
              <a:gd name="connsiteX3" fmla="*/ 748748 w 758688"/>
              <a:gd name="connsiteY3" fmla="*/ 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688" h="1112520">
                <a:moveTo>
                  <a:pt x="158198" y="1112520"/>
                </a:moveTo>
                <a:cubicBezTo>
                  <a:pt x="11830" y="1027430"/>
                  <a:pt x="-45637" y="694690"/>
                  <a:pt x="40088" y="590550"/>
                </a:cubicBezTo>
                <a:cubicBezTo>
                  <a:pt x="125813" y="486410"/>
                  <a:pt x="554438" y="586105"/>
                  <a:pt x="672548" y="487680"/>
                </a:cubicBezTo>
                <a:cubicBezTo>
                  <a:pt x="790658" y="389255"/>
                  <a:pt x="755098" y="146367"/>
                  <a:pt x="748748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9578144">
            <a:off x="550336" y="2815382"/>
            <a:ext cx="131913" cy="1978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2590" y="2236470"/>
            <a:ext cx="560070" cy="623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4827984" y="2746027"/>
            <a:ext cx="131913" cy="197868"/>
          </a:xfrm>
          <a:prstGeom prst="triangl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469049" y="2232941"/>
            <a:ext cx="1424940" cy="699562"/>
          </a:xfrm>
          <a:custGeom>
            <a:avLst/>
            <a:gdLst>
              <a:gd name="connsiteX0" fmla="*/ 228141 w 876025"/>
              <a:gd name="connsiteY0" fmla="*/ 1116330 h 1116330"/>
              <a:gd name="connsiteX1" fmla="*/ 30021 w 876025"/>
              <a:gd name="connsiteY1" fmla="*/ 826770 h 1116330"/>
              <a:gd name="connsiteX2" fmla="*/ 795831 w 876025"/>
              <a:gd name="connsiteY2" fmla="*/ 400050 h 1116330"/>
              <a:gd name="connsiteX3" fmla="*/ 814881 w 876025"/>
              <a:gd name="connsiteY3" fmla="*/ 0 h 1116330"/>
              <a:gd name="connsiteX0" fmla="*/ 98164 w 733981"/>
              <a:gd name="connsiteY0" fmla="*/ 1116330 h 1116330"/>
              <a:gd name="connsiteX1" fmla="*/ 82924 w 733981"/>
              <a:gd name="connsiteY1" fmla="*/ 720090 h 1116330"/>
              <a:gd name="connsiteX2" fmla="*/ 665854 w 733981"/>
              <a:gd name="connsiteY2" fmla="*/ 400050 h 1116330"/>
              <a:gd name="connsiteX3" fmla="*/ 684904 w 733981"/>
              <a:gd name="connsiteY3" fmla="*/ 0 h 1116330"/>
              <a:gd name="connsiteX0" fmla="*/ 98164 w 709350"/>
              <a:gd name="connsiteY0" fmla="*/ 1116330 h 1116330"/>
              <a:gd name="connsiteX1" fmla="*/ 82924 w 709350"/>
              <a:gd name="connsiteY1" fmla="*/ 720090 h 1116330"/>
              <a:gd name="connsiteX2" fmla="*/ 665854 w 709350"/>
              <a:gd name="connsiteY2" fmla="*/ 400050 h 1116330"/>
              <a:gd name="connsiteX3" fmla="*/ 684904 w 709350"/>
              <a:gd name="connsiteY3" fmla="*/ 0 h 1116330"/>
              <a:gd name="connsiteX0" fmla="*/ 98164 w 687473"/>
              <a:gd name="connsiteY0" fmla="*/ 1116330 h 1116330"/>
              <a:gd name="connsiteX1" fmla="*/ 82924 w 687473"/>
              <a:gd name="connsiteY1" fmla="*/ 720090 h 1116330"/>
              <a:gd name="connsiteX2" fmla="*/ 665854 w 687473"/>
              <a:gd name="connsiteY2" fmla="*/ 400050 h 1116330"/>
              <a:gd name="connsiteX3" fmla="*/ 684904 w 687473"/>
              <a:gd name="connsiteY3" fmla="*/ 0 h 1116330"/>
              <a:gd name="connsiteX0" fmla="*/ 97937 w 686697"/>
              <a:gd name="connsiteY0" fmla="*/ 1116330 h 1116330"/>
              <a:gd name="connsiteX1" fmla="*/ 82697 w 686697"/>
              <a:gd name="connsiteY1" fmla="*/ 720090 h 1116330"/>
              <a:gd name="connsiteX2" fmla="*/ 661817 w 686697"/>
              <a:gd name="connsiteY2" fmla="*/ 480060 h 1116330"/>
              <a:gd name="connsiteX3" fmla="*/ 684677 w 686697"/>
              <a:gd name="connsiteY3" fmla="*/ 0 h 1116330"/>
              <a:gd name="connsiteX0" fmla="*/ 99734 w 717114"/>
              <a:gd name="connsiteY0" fmla="*/ 1116330 h 1116330"/>
              <a:gd name="connsiteX1" fmla="*/ 80684 w 717114"/>
              <a:gd name="connsiteY1" fmla="*/ 784860 h 1116330"/>
              <a:gd name="connsiteX2" fmla="*/ 663614 w 717114"/>
              <a:gd name="connsiteY2" fmla="*/ 480060 h 1116330"/>
              <a:gd name="connsiteX3" fmla="*/ 686474 w 717114"/>
              <a:gd name="connsiteY3" fmla="*/ 0 h 1116330"/>
              <a:gd name="connsiteX0" fmla="*/ 97444 w 694647"/>
              <a:gd name="connsiteY0" fmla="*/ 1116330 h 1116330"/>
              <a:gd name="connsiteX1" fmla="*/ 78394 w 694647"/>
              <a:gd name="connsiteY1" fmla="*/ 784860 h 1116330"/>
              <a:gd name="connsiteX2" fmla="*/ 623224 w 694647"/>
              <a:gd name="connsiteY2" fmla="*/ 495300 h 1116330"/>
              <a:gd name="connsiteX3" fmla="*/ 684184 w 694647"/>
              <a:gd name="connsiteY3" fmla="*/ 0 h 1116330"/>
              <a:gd name="connsiteX0" fmla="*/ 97217 w 692983"/>
              <a:gd name="connsiteY0" fmla="*/ 1116330 h 1116330"/>
              <a:gd name="connsiteX1" fmla="*/ 78167 w 692983"/>
              <a:gd name="connsiteY1" fmla="*/ 784860 h 1116330"/>
              <a:gd name="connsiteX2" fmla="*/ 619187 w 692983"/>
              <a:gd name="connsiteY2" fmla="*/ 495300 h 1116330"/>
              <a:gd name="connsiteX3" fmla="*/ 683957 w 692983"/>
              <a:gd name="connsiteY3" fmla="*/ 0 h 1116330"/>
              <a:gd name="connsiteX0" fmla="*/ 95637 w 685032"/>
              <a:gd name="connsiteY0" fmla="*/ 1116330 h 1116330"/>
              <a:gd name="connsiteX1" fmla="*/ 76587 w 685032"/>
              <a:gd name="connsiteY1" fmla="*/ 784860 h 1116330"/>
              <a:gd name="connsiteX2" fmla="*/ 590937 w 685032"/>
              <a:gd name="connsiteY2" fmla="*/ 491490 h 1116330"/>
              <a:gd name="connsiteX3" fmla="*/ 682377 w 685032"/>
              <a:gd name="connsiteY3" fmla="*/ 0 h 1116330"/>
              <a:gd name="connsiteX0" fmla="*/ 96763 w 690046"/>
              <a:gd name="connsiteY0" fmla="*/ 1116330 h 1116330"/>
              <a:gd name="connsiteX1" fmla="*/ 77713 w 690046"/>
              <a:gd name="connsiteY1" fmla="*/ 784860 h 1116330"/>
              <a:gd name="connsiteX2" fmla="*/ 611113 w 690046"/>
              <a:gd name="connsiteY2" fmla="*/ 491490 h 1116330"/>
              <a:gd name="connsiteX3" fmla="*/ 683503 w 690046"/>
              <a:gd name="connsiteY3" fmla="*/ 0 h 1116330"/>
              <a:gd name="connsiteX0" fmla="*/ 114570 w 709331"/>
              <a:gd name="connsiteY0" fmla="*/ 1116330 h 1116330"/>
              <a:gd name="connsiteX1" fmla="*/ 61230 w 709331"/>
              <a:gd name="connsiteY1" fmla="*/ 701040 h 1116330"/>
              <a:gd name="connsiteX2" fmla="*/ 628920 w 709331"/>
              <a:gd name="connsiteY2" fmla="*/ 491490 h 1116330"/>
              <a:gd name="connsiteX3" fmla="*/ 701310 w 709331"/>
              <a:gd name="connsiteY3" fmla="*/ 0 h 1116330"/>
              <a:gd name="connsiteX0" fmla="*/ 78962 w 765163"/>
              <a:gd name="connsiteY0" fmla="*/ 1234440 h 1234440"/>
              <a:gd name="connsiteX1" fmla="*/ 117062 w 765163"/>
              <a:gd name="connsiteY1" fmla="*/ 701040 h 1234440"/>
              <a:gd name="connsiteX2" fmla="*/ 684752 w 765163"/>
              <a:gd name="connsiteY2" fmla="*/ 491490 h 1234440"/>
              <a:gd name="connsiteX3" fmla="*/ 757142 w 765163"/>
              <a:gd name="connsiteY3" fmla="*/ 0 h 1234440"/>
              <a:gd name="connsiteX0" fmla="*/ 78962 w 1503952"/>
              <a:gd name="connsiteY0" fmla="*/ 760520 h 760520"/>
              <a:gd name="connsiteX1" fmla="*/ 117062 w 1503952"/>
              <a:gd name="connsiteY1" fmla="*/ 227120 h 760520"/>
              <a:gd name="connsiteX2" fmla="*/ 684752 w 1503952"/>
              <a:gd name="connsiteY2" fmla="*/ 17570 h 760520"/>
              <a:gd name="connsiteX3" fmla="*/ 1503902 w 1503952"/>
              <a:gd name="connsiteY3" fmla="*/ 650030 h 760520"/>
              <a:gd name="connsiteX0" fmla="*/ 124950 w 1549890"/>
              <a:gd name="connsiteY0" fmla="*/ 534095 h 534095"/>
              <a:gd name="connsiteX1" fmla="*/ 163050 w 1549890"/>
              <a:gd name="connsiteY1" fmla="*/ 695 h 534095"/>
              <a:gd name="connsiteX2" fmla="*/ 1549890 w 1549890"/>
              <a:gd name="connsiteY2" fmla="*/ 423605 h 534095"/>
              <a:gd name="connsiteX0" fmla="*/ 24442 w 1449382"/>
              <a:gd name="connsiteY0" fmla="*/ 678677 h 678677"/>
              <a:gd name="connsiteX1" fmla="*/ 664522 w 1449382"/>
              <a:gd name="connsiteY1" fmla="*/ 497 h 678677"/>
              <a:gd name="connsiteX2" fmla="*/ 1449382 w 1449382"/>
              <a:gd name="connsiteY2" fmla="*/ 568187 h 678677"/>
              <a:gd name="connsiteX0" fmla="*/ 24442 w 1449382"/>
              <a:gd name="connsiteY0" fmla="*/ 678356 h 678356"/>
              <a:gd name="connsiteX1" fmla="*/ 664522 w 1449382"/>
              <a:gd name="connsiteY1" fmla="*/ 176 h 678356"/>
              <a:gd name="connsiteX2" fmla="*/ 1449382 w 1449382"/>
              <a:gd name="connsiteY2" fmla="*/ 567866 h 678356"/>
              <a:gd name="connsiteX0" fmla="*/ 24442 w 1450886"/>
              <a:gd name="connsiteY0" fmla="*/ 708799 h 708799"/>
              <a:gd name="connsiteX1" fmla="*/ 664522 w 1450886"/>
              <a:gd name="connsiteY1" fmla="*/ 30619 h 708799"/>
              <a:gd name="connsiteX2" fmla="*/ 1449382 w 1450886"/>
              <a:gd name="connsiteY2" fmla="*/ 598309 h 708799"/>
              <a:gd name="connsiteX0" fmla="*/ 19661 w 1445783"/>
              <a:gd name="connsiteY0" fmla="*/ 703729 h 703729"/>
              <a:gd name="connsiteX1" fmla="*/ 659741 w 1445783"/>
              <a:gd name="connsiteY1" fmla="*/ 25549 h 703729"/>
              <a:gd name="connsiteX2" fmla="*/ 1444601 w 1445783"/>
              <a:gd name="connsiteY2" fmla="*/ 593239 h 703729"/>
              <a:gd name="connsiteX0" fmla="*/ 24177 w 1450603"/>
              <a:gd name="connsiteY0" fmla="*/ 703729 h 703729"/>
              <a:gd name="connsiteX1" fmla="*/ 664257 w 1450603"/>
              <a:gd name="connsiteY1" fmla="*/ 25549 h 703729"/>
              <a:gd name="connsiteX2" fmla="*/ 1449117 w 1450603"/>
              <a:gd name="connsiteY2" fmla="*/ 593239 h 703729"/>
              <a:gd name="connsiteX0" fmla="*/ 26899 w 1453176"/>
              <a:gd name="connsiteY0" fmla="*/ 706472 h 706472"/>
              <a:gd name="connsiteX1" fmla="*/ 598399 w 1453176"/>
              <a:gd name="connsiteY1" fmla="*/ 24482 h 706472"/>
              <a:gd name="connsiteX2" fmla="*/ 1451839 w 1453176"/>
              <a:gd name="connsiteY2" fmla="*/ 595982 h 706472"/>
              <a:gd name="connsiteX0" fmla="*/ 26899 w 1451839"/>
              <a:gd name="connsiteY0" fmla="*/ 682438 h 682438"/>
              <a:gd name="connsiteX1" fmla="*/ 598399 w 1451839"/>
              <a:gd name="connsiteY1" fmla="*/ 448 h 682438"/>
              <a:gd name="connsiteX2" fmla="*/ 1451839 w 1451839"/>
              <a:gd name="connsiteY2" fmla="*/ 571948 h 682438"/>
              <a:gd name="connsiteX0" fmla="*/ 38376 w 1463316"/>
              <a:gd name="connsiteY0" fmla="*/ 684764 h 684764"/>
              <a:gd name="connsiteX1" fmla="*/ 609876 w 1463316"/>
              <a:gd name="connsiteY1" fmla="*/ 2774 h 684764"/>
              <a:gd name="connsiteX2" fmla="*/ 1463316 w 1463316"/>
              <a:gd name="connsiteY2" fmla="*/ 574274 h 684764"/>
              <a:gd name="connsiteX0" fmla="*/ 0 w 1424940"/>
              <a:gd name="connsiteY0" fmla="*/ 707949 h 707949"/>
              <a:gd name="connsiteX1" fmla="*/ 225441 w 1424940"/>
              <a:gd name="connsiteY1" fmla="*/ 159309 h 707949"/>
              <a:gd name="connsiteX2" fmla="*/ 571500 w 1424940"/>
              <a:gd name="connsiteY2" fmla="*/ 25959 h 707949"/>
              <a:gd name="connsiteX3" fmla="*/ 1424940 w 1424940"/>
              <a:gd name="connsiteY3" fmla="*/ 597459 h 707949"/>
              <a:gd name="connsiteX0" fmla="*/ 0 w 1424940"/>
              <a:gd name="connsiteY0" fmla="*/ 694109 h 694109"/>
              <a:gd name="connsiteX1" fmla="*/ 76851 w 1424940"/>
              <a:gd name="connsiteY1" fmla="*/ 233099 h 694109"/>
              <a:gd name="connsiteX2" fmla="*/ 571500 w 1424940"/>
              <a:gd name="connsiteY2" fmla="*/ 12119 h 694109"/>
              <a:gd name="connsiteX3" fmla="*/ 1424940 w 1424940"/>
              <a:gd name="connsiteY3" fmla="*/ 583619 h 694109"/>
              <a:gd name="connsiteX0" fmla="*/ 0 w 1424940"/>
              <a:gd name="connsiteY0" fmla="*/ 698255 h 698255"/>
              <a:gd name="connsiteX1" fmla="*/ 76851 w 1424940"/>
              <a:gd name="connsiteY1" fmla="*/ 237245 h 698255"/>
              <a:gd name="connsiteX2" fmla="*/ 571500 w 1424940"/>
              <a:gd name="connsiteY2" fmla="*/ 16265 h 698255"/>
              <a:gd name="connsiteX3" fmla="*/ 1424940 w 1424940"/>
              <a:gd name="connsiteY3" fmla="*/ 587765 h 698255"/>
              <a:gd name="connsiteX0" fmla="*/ 0 w 1424940"/>
              <a:gd name="connsiteY0" fmla="*/ 698255 h 698255"/>
              <a:gd name="connsiteX1" fmla="*/ 76851 w 1424940"/>
              <a:gd name="connsiteY1" fmla="*/ 237245 h 698255"/>
              <a:gd name="connsiteX2" fmla="*/ 571500 w 1424940"/>
              <a:gd name="connsiteY2" fmla="*/ 16265 h 698255"/>
              <a:gd name="connsiteX3" fmla="*/ 1424940 w 1424940"/>
              <a:gd name="connsiteY3" fmla="*/ 587765 h 698255"/>
              <a:gd name="connsiteX0" fmla="*/ 0 w 1424940"/>
              <a:gd name="connsiteY0" fmla="*/ 682327 h 682327"/>
              <a:gd name="connsiteX1" fmla="*/ 76851 w 1424940"/>
              <a:gd name="connsiteY1" fmla="*/ 221317 h 682327"/>
              <a:gd name="connsiteX2" fmla="*/ 571500 w 1424940"/>
              <a:gd name="connsiteY2" fmla="*/ 337 h 682327"/>
              <a:gd name="connsiteX3" fmla="*/ 1424940 w 1424940"/>
              <a:gd name="connsiteY3" fmla="*/ 571837 h 682327"/>
              <a:gd name="connsiteX0" fmla="*/ 0 w 1424940"/>
              <a:gd name="connsiteY0" fmla="*/ 682896 h 682896"/>
              <a:gd name="connsiteX1" fmla="*/ 76851 w 1424940"/>
              <a:gd name="connsiteY1" fmla="*/ 221886 h 682896"/>
              <a:gd name="connsiteX2" fmla="*/ 571500 w 1424940"/>
              <a:gd name="connsiteY2" fmla="*/ 906 h 682896"/>
              <a:gd name="connsiteX3" fmla="*/ 1424940 w 1424940"/>
              <a:gd name="connsiteY3" fmla="*/ 572406 h 682896"/>
              <a:gd name="connsiteX0" fmla="*/ 0 w 1424940"/>
              <a:gd name="connsiteY0" fmla="*/ 682896 h 682896"/>
              <a:gd name="connsiteX1" fmla="*/ 76851 w 1424940"/>
              <a:gd name="connsiteY1" fmla="*/ 221886 h 682896"/>
              <a:gd name="connsiteX2" fmla="*/ 571500 w 1424940"/>
              <a:gd name="connsiteY2" fmla="*/ 906 h 682896"/>
              <a:gd name="connsiteX3" fmla="*/ 1424940 w 1424940"/>
              <a:gd name="connsiteY3" fmla="*/ 572406 h 682896"/>
              <a:gd name="connsiteX0" fmla="*/ 0 w 1424940"/>
              <a:gd name="connsiteY0" fmla="*/ 690426 h 690426"/>
              <a:gd name="connsiteX1" fmla="*/ 76851 w 1424940"/>
              <a:gd name="connsiteY1" fmla="*/ 229416 h 690426"/>
              <a:gd name="connsiteX2" fmla="*/ 579120 w 1424940"/>
              <a:gd name="connsiteY2" fmla="*/ 816 h 690426"/>
              <a:gd name="connsiteX3" fmla="*/ 1424940 w 1424940"/>
              <a:gd name="connsiteY3" fmla="*/ 579936 h 690426"/>
              <a:gd name="connsiteX0" fmla="*/ 0 w 1424940"/>
              <a:gd name="connsiteY0" fmla="*/ 689674 h 689674"/>
              <a:gd name="connsiteX1" fmla="*/ 76851 w 1424940"/>
              <a:gd name="connsiteY1" fmla="*/ 228664 h 689674"/>
              <a:gd name="connsiteX2" fmla="*/ 579120 w 1424940"/>
              <a:gd name="connsiteY2" fmla="*/ 64 h 689674"/>
              <a:gd name="connsiteX3" fmla="*/ 1424940 w 1424940"/>
              <a:gd name="connsiteY3" fmla="*/ 579184 h 689674"/>
              <a:gd name="connsiteX0" fmla="*/ 0 w 1424940"/>
              <a:gd name="connsiteY0" fmla="*/ 703581 h 703581"/>
              <a:gd name="connsiteX1" fmla="*/ 95901 w 1424940"/>
              <a:gd name="connsiteY1" fmla="*/ 254001 h 703581"/>
              <a:gd name="connsiteX2" fmla="*/ 579120 w 1424940"/>
              <a:gd name="connsiteY2" fmla="*/ 13971 h 703581"/>
              <a:gd name="connsiteX3" fmla="*/ 1424940 w 1424940"/>
              <a:gd name="connsiteY3" fmla="*/ 593091 h 703581"/>
              <a:gd name="connsiteX0" fmla="*/ 0 w 1424940"/>
              <a:gd name="connsiteY0" fmla="*/ 710647 h 710647"/>
              <a:gd name="connsiteX1" fmla="*/ 95901 w 1424940"/>
              <a:gd name="connsiteY1" fmla="*/ 261067 h 710647"/>
              <a:gd name="connsiteX2" fmla="*/ 735330 w 1424940"/>
              <a:gd name="connsiteY2" fmla="*/ 13417 h 710647"/>
              <a:gd name="connsiteX3" fmla="*/ 1424940 w 1424940"/>
              <a:gd name="connsiteY3" fmla="*/ 600157 h 710647"/>
              <a:gd name="connsiteX0" fmla="*/ 0 w 1424940"/>
              <a:gd name="connsiteY0" fmla="*/ 699562 h 699562"/>
              <a:gd name="connsiteX1" fmla="*/ 95901 w 1424940"/>
              <a:gd name="connsiteY1" fmla="*/ 249982 h 699562"/>
              <a:gd name="connsiteX2" fmla="*/ 735330 w 1424940"/>
              <a:gd name="connsiteY2" fmla="*/ 2332 h 699562"/>
              <a:gd name="connsiteX3" fmla="*/ 1424940 w 1424940"/>
              <a:gd name="connsiteY3" fmla="*/ 589072 h 69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940" h="699562">
                <a:moveTo>
                  <a:pt x="0" y="699562"/>
                </a:moveTo>
                <a:cubicBezTo>
                  <a:pt x="37574" y="608122"/>
                  <a:pt x="-14589" y="428417"/>
                  <a:pt x="95901" y="249982"/>
                </a:cubicBezTo>
                <a:cubicBezTo>
                  <a:pt x="252111" y="75357"/>
                  <a:pt x="490964" y="-16083"/>
                  <a:pt x="735330" y="2332"/>
                </a:cubicBezTo>
                <a:cubicBezTo>
                  <a:pt x="963286" y="19510"/>
                  <a:pt x="1421765" y="-24814"/>
                  <a:pt x="1424940" y="589072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3466558" y="2117019"/>
            <a:ext cx="1424940" cy="815481"/>
          </a:xfrm>
          <a:custGeom>
            <a:avLst/>
            <a:gdLst>
              <a:gd name="connsiteX0" fmla="*/ 228141 w 876025"/>
              <a:gd name="connsiteY0" fmla="*/ 1116330 h 1116330"/>
              <a:gd name="connsiteX1" fmla="*/ 30021 w 876025"/>
              <a:gd name="connsiteY1" fmla="*/ 826770 h 1116330"/>
              <a:gd name="connsiteX2" fmla="*/ 795831 w 876025"/>
              <a:gd name="connsiteY2" fmla="*/ 400050 h 1116330"/>
              <a:gd name="connsiteX3" fmla="*/ 814881 w 876025"/>
              <a:gd name="connsiteY3" fmla="*/ 0 h 1116330"/>
              <a:gd name="connsiteX0" fmla="*/ 98164 w 733981"/>
              <a:gd name="connsiteY0" fmla="*/ 1116330 h 1116330"/>
              <a:gd name="connsiteX1" fmla="*/ 82924 w 733981"/>
              <a:gd name="connsiteY1" fmla="*/ 720090 h 1116330"/>
              <a:gd name="connsiteX2" fmla="*/ 665854 w 733981"/>
              <a:gd name="connsiteY2" fmla="*/ 400050 h 1116330"/>
              <a:gd name="connsiteX3" fmla="*/ 684904 w 733981"/>
              <a:gd name="connsiteY3" fmla="*/ 0 h 1116330"/>
              <a:gd name="connsiteX0" fmla="*/ 98164 w 709350"/>
              <a:gd name="connsiteY0" fmla="*/ 1116330 h 1116330"/>
              <a:gd name="connsiteX1" fmla="*/ 82924 w 709350"/>
              <a:gd name="connsiteY1" fmla="*/ 720090 h 1116330"/>
              <a:gd name="connsiteX2" fmla="*/ 665854 w 709350"/>
              <a:gd name="connsiteY2" fmla="*/ 400050 h 1116330"/>
              <a:gd name="connsiteX3" fmla="*/ 684904 w 709350"/>
              <a:gd name="connsiteY3" fmla="*/ 0 h 1116330"/>
              <a:gd name="connsiteX0" fmla="*/ 98164 w 687473"/>
              <a:gd name="connsiteY0" fmla="*/ 1116330 h 1116330"/>
              <a:gd name="connsiteX1" fmla="*/ 82924 w 687473"/>
              <a:gd name="connsiteY1" fmla="*/ 720090 h 1116330"/>
              <a:gd name="connsiteX2" fmla="*/ 665854 w 687473"/>
              <a:gd name="connsiteY2" fmla="*/ 400050 h 1116330"/>
              <a:gd name="connsiteX3" fmla="*/ 684904 w 687473"/>
              <a:gd name="connsiteY3" fmla="*/ 0 h 1116330"/>
              <a:gd name="connsiteX0" fmla="*/ 97937 w 686697"/>
              <a:gd name="connsiteY0" fmla="*/ 1116330 h 1116330"/>
              <a:gd name="connsiteX1" fmla="*/ 82697 w 686697"/>
              <a:gd name="connsiteY1" fmla="*/ 720090 h 1116330"/>
              <a:gd name="connsiteX2" fmla="*/ 661817 w 686697"/>
              <a:gd name="connsiteY2" fmla="*/ 480060 h 1116330"/>
              <a:gd name="connsiteX3" fmla="*/ 684677 w 686697"/>
              <a:gd name="connsiteY3" fmla="*/ 0 h 1116330"/>
              <a:gd name="connsiteX0" fmla="*/ 99734 w 717114"/>
              <a:gd name="connsiteY0" fmla="*/ 1116330 h 1116330"/>
              <a:gd name="connsiteX1" fmla="*/ 80684 w 717114"/>
              <a:gd name="connsiteY1" fmla="*/ 784860 h 1116330"/>
              <a:gd name="connsiteX2" fmla="*/ 663614 w 717114"/>
              <a:gd name="connsiteY2" fmla="*/ 480060 h 1116330"/>
              <a:gd name="connsiteX3" fmla="*/ 686474 w 717114"/>
              <a:gd name="connsiteY3" fmla="*/ 0 h 1116330"/>
              <a:gd name="connsiteX0" fmla="*/ 97444 w 694647"/>
              <a:gd name="connsiteY0" fmla="*/ 1116330 h 1116330"/>
              <a:gd name="connsiteX1" fmla="*/ 78394 w 694647"/>
              <a:gd name="connsiteY1" fmla="*/ 784860 h 1116330"/>
              <a:gd name="connsiteX2" fmla="*/ 623224 w 694647"/>
              <a:gd name="connsiteY2" fmla="*/ 495300 h 1116330"/>
              <a:gd name="connsiteX3" fmla="*/ 684184 w 694647"/>
              <a:gd name="connsiteY3" fmla="*/ 0 h 1116330"/>
              <a:gd name="connsiteX0" fmla="*/ 97217 w 692983"/>
              <a:gd name="connsiteY0" fmla="*/ 1116330 h 1116330"/>
              <a:gd name="connsiteX1" fmla="*/ 78167 w 692983"/>
              <a:gd name="connsiteY1" fmla="*/ 784860 h 1116330"/>
              <a:gd name="connsiteX2" fmla="*/ 619187 w 692983"/>
              <a:gd name="connsiteY2" fmla="*/ 495300 h 1116330"/>
              <a:gd name="connsiteX3" fmla="*/ 683957 w 692983"/>
              <a:gd name="connsiteY3" fmla="*/ 0 h 1116330"/>
              <a:gd name="connsiteX0" fmla="*/ 95637 w 685032"/>
              <a:gd name="connsiteY0" fmla="*/ 1116330 h 1116330"/>
              <a:gd name="connsiteX1" fmla="*/ 76587 w 685032"/>
              <a:gd name="connsiteY1" fmla="*/ 784860 h 1116330"/>
              <a:gd name="connsiteX2" fmla="*/ 590937 w 685032"/>
              <a:gd name="connsiteY2" fmla="*/ 491490 h 1116330"/>
              <a:gd name="connsiteX3" fmla="*/ 682377 w 685032"/>
              <a:gd name="connsiteY3" fmla="*/ 0 h 1116330"/>
              <a:gd name="connsiteX0" fmla="*/ 96763 w 690046"/>
              <a:gd name="connsiteY0" fmla="*/ 1116330 h 1116330"/>
              <a:gd name="connsiteX1" fmla="*/ 77713 w 690046"/>
              <a:gd name="connsiteY1" fmla="*/ 784860 h 1116330"/>
              <a:gd name="connsiteX2" fmla="*/ 611113 w 690046"/>
              <a:gd name="connsiteY2" fmla="*/ 491490 h 1116330"/>
              <a:gd name="connsiteX3" fmla="*/ 683503 w 690046"/>
              <a:gd name="connsiteY3" fmla="*/ 0 h 1116330"/>
              <a:gd name="connsiteX0" fmla="*/ 114570 w 709331"/>
              <a:gd name="connsiteY0" fmla="*/ 1116330 h 1116330"/>
              <a:gd name="connsiteX1" fmla="*/ 61230 w 709331"/>
              <a:gd name="connsiteY1" fmla="*/ 701040 h 1116330"/>
              <a:gd name="connsiteX2" fmla="*/ 628920 w 709331"/>
              <a:gd name="connsiteY2" fmla="*/ 491490 h 1116330"/>
              <a:gd name="connsiteX3" fmla="*/ 701310 w 709331"/>
              <a:gd name="connsiteY3" fmla="*/ 0 h 1116330"/>
              <a:gd name="connsiteX0" fmla="*/ 78962 w 765163"/>
              <a:gd name="connsiteY0" fmla="*/ 1234440 h 1234440"/>
              <a:gd name="connsiteX1" fmla="*/ 117062 w 765163"/>
              <a:gd name="connsiteY1" fmla="*/ 701040 h 1234440"/>
              <a:gd name="connsiteX2" fmla="*/ 684752 w 765163"/>
              <a:gd name="connsiteY2" fmla="*/ 491490 h 1234440"/>
              <a:gd name="connsiteX3" fmla="*/ 757142 w 765163"/>
              <a:gd name="connsiteY3" fmla="*/ 0 h 1234440"/>
              <a:gd name="connsiteX0" fmla="*/ 78962 w 1503952"/>
              <a:gd name="connsiteY0" fmla="*/ 760520 h 760520"/>
              <a:gd name="connsiteX1" fmla="*/ 117062 w 1503952"/>
              <a:gd name="connsiteY1" fmla="*/ 227120 h 760520"/>
              <a:gd name="connsiteX2" fmla="*/ 684752 w 1503952"/>
              <a:gd name="connsiteY2" fmla="*/ 17570 h 760520"/>
              <a:gd name="connsiteX3" fmla="*/ 1503902 w 1503952"/>
              <a:gd name="connsiteY3" fmla="*/ 650030 h 760520"/>
              <a:gd name="connsiteX0" fmla="*/ 124950 w 1549890"/>
              <a:gd name="connsiteY0" fmla="*/ 534095 h 534095"/>
              <a:gd name="connsiteX1" fmla="*/ 163050 w 1549890"/>
              <a:gd name="connsiteY1" fmla="*/ 695 h 534095"/>
              <a:gd name="connsiteX2" fmla="*/ 1549890 w 1549890"/>
              <a:gd name="connsiteY2" fmla="*/ 423605 h 534095"/>
              <a:gd name="connsiteX0" fmla="*/ 24442 w 1449382"/>
              <a:gd name="connsiteY0" fmla="*/ 678677 h 678677"/>
              <a:gd name="connsiteX1" fmla="*/ 664522 w 1449382"/>
              <a:gd name="connsiteY1" fmla="*/ 497 h 678677"/>
              <a:gd name="connsiteX2" fmla="*/ 1449382 w 1449382"/>
              <a:gd name="connsiteY2" fmla="*/ 568187 h 678677"/>
              <a:gd name="connsiteX0" fmla="*/ 24442 w 1449382"/>
              <a:gd name="connsiteY0" fmla="*/ 678356 h 678356"/>
              <a:gd name="connsiteX1" fmla="*/ 664522 w 1449382"/>
              <a:gd name="connsiteY1" fmla="*/ 176 h 678356"/>
              <a:gd name="connsiteX2" fmla="*/ 1449382 w 1449382"/>
              <a:gd name="connsiteY2" fmla="*/ 567866 h 678356"/>
              <a:gd name="connsiteX0" fmla="*/ 24442 w 1450886"/>
              <a:gd name="connsiteY0" fmla="*/ 708799 h 708799"/>
              <a:gd name="connsiteX1" fmla="*/ 664522 w 1450886"/>
              <a:gd name="connsiteY1" fmla="*/ 30619 h 708799"/>
              <a:gd name="connsiteX2" fmla="*/ 1449382 w 1450886"/>
              <a:gd name="connsiteY2" fmla="*/ 598309 h 708799"/>
              <a:gd name="connsiteX0" fmla="*/ 19661 w 1445783"/>
              <a:gd name="connsiteY0" fmla="*/ 703729 h 703729"/>
              <a:gd name="connsiteX1" fmla="*/ 659741 w 1445783"/>
              <a:gd name="connsiteY1" fmla="*/ 25549 h 703729"/>
              <a:gd name="connsiteX2" fmla="*/ 1444601 w 1445783"/>
              <a:gd name="connsiteY2" fmla="*/ 593239 h 703729"/>
              <a:gd name="connsiteX0" fmla="*/ 24177 w 1450603"/>
              <a:gd name="connsiteY0" fmla="*/ 703729 h 703729"/>
              <a:gd name="connsiteX1" fmla="*/ 664257 w 1450603"/>
              <a:gd name="connsiteY1" fmla="*/ 25549 h 703729"/>
              <a:gd name="connsiteX2" fmla="*/ 1449117 w 1450603"/>
              <a:gd name="connsiteY2" fmla="*/ 593239 h 703729"/>
              <a:gd name="connsiteX0" fmla="*/ 26899 w 1453176"/>
              <a:gd name="connsiteY0" fmla="*/ 706472 h 706472"/>
              <a:gd name="connsiteX1" fmla="*/ 598399 w 1453176"/>
              <a:gd name="connsiteY1" fmla="*/ 24482 h 706472"/>
              <a:gd name="connsiteX2" fmla="*/ 1451839 w 1453176"/>
              <a:gd name="connsiteY2" fmla="*/ 595982 h 706472"/>
              <a:gd name="connsiteX0" fmla="*/ 26899 w 1451839"/>
              <a:gd name="connsiteY0" fmla="*/ 682438 h 682438"/>
              <a:gd name="connsiteX1" fmla="*/ 598399 w 1451839"/>
              <a:gd name="connsiteY1" fmla="*/ 448 h 682438"/>
              <a:gd name="connsiteX2" fmla="*/ 1451839 w 1451839"/>
              <a:gd name="connsiteY2" fmla="*/ 571948 h 682438"/>
              <a:gd name="connsiteX0" fmla="*/ 38376 w 1463316"/>
              <a:gd name="connsiteY0" fmla="*/ 684764 h 684764"/>
              <a:gd name="connsiteX1" fmla="*/ 609876 w 1463316"/>
              <a:gd name="connsiteY1" fmla="*/ 2774 h 684764"/>
              <a:gd name="connsiteX2" fmla="*/ 1463316 w 1463316"/>
              <a:gd name="connsiteY2" fmla="*/ 574274 h 684764"/>
              <a:gd name="connsiteX0" fmla="*/ 0 w 1424940"/>
              <a:gd name="connsiteY0" fmla="*/ 707949 h 707949"/>
              <a:gd name="connsiteX1" fmla="*/ 225441 w 1424940"/>
              <a:gd name="connsiteY1" fmla="*/ 159309 h 707949"/>
              <a:gd name="connsiteX2" fmla="*/ 571500 w 1424940"/>
              <a:gd name="connsiteY2" fmla="*/ 25959 h 707949"/>
              <a:gd name="connsiteX3" fmla="*/ 1424940 w 1424940"/>
              <a:gd name="connsiteY3" fmla="*/ 597459 h 707949"/>
              <a:gd name="connsiteX0" fmla="*/ 0 w 1424940"/>
              <a:gd name="connsiteY0" fmla="*/ 694109 h 694109"/>
              <a:gd name="connsiteX1" fmla="*/ 76851 w 1424940"/>
              <a:gd name="connsiteY1" fmla="*/ 233099 h 694109"/>
              <a:gd name="connsiteX2" fmla="*/ 571500 w 1424940"/>
              <a:gd name="connsiteY2" fmla="*/ 12119 h 694109"/>
              <a:gd name="connsiteX3" fmla="*/ 1424940 w 1424940"/>
              <a:gd name="connsiteY3" fmla="*/ 583619 h 694109"/>
              <a:gd name="connsiteX0" fmla="*/ 0 w 1424940"/>
              <a:gd name="connsiteY0" fmla="*/ 698255 h 698255"/>
              <a:gd name="connsiteX1" fmla="*/ 76851 w 1424940"/>
              <a:gd name="connsiteY1" fmla="*/ 237245 h 698255"/>
              <a:gd name="connsiteX2" fmla="*/ 571500 w 1424940"/>
              <a:gd name="connsiteY2" fmla="*/ 16265 h 698255"/>
              <a:gd name="connsiteX3" fmla="*/ 1424940 w 1424940"/>
              <a:gd name="connsiteY3" fmla="*/ 587765 h 698255"/>
              <a:gd name="connsiteX0" fmla="*/ 0 w 1424940"/>
              <a:gd name="connsiteY0" fmla="*/ 698255 h 698255"/>
              <a:gd name="connsiteX1" fmla="*/ 76851 w 1424940"/>
              <a:gd name="connsiteY1" fmla="*/ 237245 h 698255"/>
              <a:gd name="connsiteX2" fmla="*/ 571500 w 1424940"/>
              <a:gd name="connsiteY2" fmla="*/ 16265 h 698255"/>
              <a:gd name="connsiteX3" fmla="*/ 1424940 w 1424940"/>
              <a:gd name="connsiteY3" fmla="*/ 587765 h 698255"/>
              <a:gd name="connsiteX0" fmla="*/ 0 w 1424940"/>
              <a:gd name="connsiteY0" fmla="*/ 682327 h 682327"/>
              <a:gd name="connsiteX1" fmla="*/ 76851 w 1424940"/>
              <a:gd name="connsiteY1" fmla="*/ 221317 h 682327"/>
              <a:gd name="connsiteX2" fmla="*/ 571500 w 1424940"/>
              <a:gd name="connsiteY2" fmla="*/ 337 h 682327"/>
              <a:gd name="connsiteX3" fmla="*/ 1424940 w 1424940"/>
              <a:gd name="connsiteY3" fmla="*/ 571837 h 682327"/>
              <a:gd name="connsiteX0" fmla="*/ 0 w 1424940"/>
              <a:gd name="connsiteY0" fmla="*/ 819914 h 819914"/>
              <a:gd name="connsiteX1" fmla="*/ 88281 w 1424940"/>
              <a:gd name="connsiteY1" fmla="*/ 88394 h 819914"/>
              <a:gd name="connsiteX2" fmla="*/ 571500 w 1424940"/>
              <a:gd name="connsiteY2" fmla="*/ 137924 h 819914"/>
              <a:gd name="connsiteX3" fmla="*/ 1424940 w 1424940"/>
              <a:gd name="connsiteY3" fmla="*/ 709424 h 819914"/>
              <a:gd name="connsiteX0" fmla="*/ 0 w 1424940"/>
              <a:gd name="connsiteY0" fmla="*/ 909489 h 909489"/>
              <a:gd name="connsiteX1" fmla="*/ 88281 w 1424940"/>
              <a:gd name="connsiteY1" fmla="*/ 177969 h 909489"/>
              <a:gd name="connsiteX2" fmla="*/ 582930 w 1424940"/>
              <a:gd name="connsiteY2" fmla="*/ 52239 h 909489"/>
              <a:gd name="connsiteX3" fmla="*/ 1424940 w 1424940"/>
              <a:gd name="connsiteY3" fmla="*/ 798999 h 909489"/>
              <a:gd name="connsiteX0" fmla="*/ 0 w 1424940"/>
              <a:gd name="connsiteY0" fmla="*/ 862147 h 862147"/>
              <a:gd name="connsiteX1" fmla="*/ 88281 w 1424940"/>
              <a:gd name="connsiteY1" fmla="*/ 130627 h 862147"/>
              <a:gd name="connsiteX2" fmla="*/ 582930 w 1424940"/>
              <a:gd name="connsiteY2" fmla="*/ 4897 h 862147"/>
              <a:gd name="connsiteX3" fmla="*/ 1424940 w 1424940"/>
              <a:gd name="connsiteY3" fmla="*/ 751657 h 862147"/>
              <a:gd name="connsiteX0" fmla="*/ 0 w 1424940"/>
              <a:gd name="connsiteY0" fmla="*/ 914438 h 914438"/>
              <a:gd name="connsiteX1" fmla="*/ 88281 w 1424940"/>
              <a:gd name="connsiteY1" fmla="*/ 182918 h 914438"/>
              <a:gd name="connsiteX2" fmla="*/ 582930 w 1424940"/>
              <a:gd name="connsiteY2" fmla="*/ 38 h 914438"/>
              <a:gd name="connsiteX3" fmla="*/ 1424940 w 1424940"/>
              <a:gd name="connsiteY3" fmla="*/ 803948 h 914438"/>
              <a:gd name="connsiteX0" fmla="*/ 0 w 1424940"/>
              <a:gd name="connsiteY0" fmla="*/ 939174 h 939174"/>
              <a:gd name="connsiteX1" fmla="*/ 92091 w 1424940"/>
              <a:gd name="connsiteY1" fmla="*/ 283854 h 939174"/>
              <a:gd name="connsiteX2" fmla="*/ 582930 w 1424940"/>
              <a:gd name="connsiteY2" fmla="*/ 24774 h 939174"/>
              <a:gd name="connsiteX3" fmla="*/ 1424940 w 1424940"/>
              <a:gd name="connsiteY3" fmla="*/ 828684 h 939174"/>
              <a:gd name="connsiteX0" fmla="*/ 0 w 1424940"/>
              <a:gd name="connsiteY0" fmla="*/ 939174 h 939174"/>
              <a:gd name="connsiteX1" fmla="*/ 164481 w 1424940"/>
              <a:gd name="connsiteY1" fmla="*/ 283854 h 939174"/>
              <a:gd name="connsiteX2" fmla="*/ 582930 w 1424940"/>
              <a:gd name="connsiteY2" fmla="*/ 24774 h 939174"/>
              <a:gd name="connsiteX3" fmla="*/ 1424940 w 1424940"/>
              <a:gd name="connsiteY3" fmla="*/ 828684 h 939174"/>
              <a:gd name="connsiteX0" fmla="*/ 0 w 1424940"/>
              <a:gd name="connsiteY0" fmla="*/ 939174 h 939174"/>
              <a:gd name="connsiteX1" fmla="*/ 164481 w 1424940"/>
              <a:gd name="connsiteY1" fmla="*/ 283854 h 939174"/>
              <a:gd name="connsiteX2" fmla="*/ 582930 w 1424940"/>
              <a:gd name="connsiteY2" fmla="*/ 24774 h 939174"/>
              <a:gd name="connsiteX3" fmla="*/ 1424940 w 1424940"/>
              <a:gd name="connsiteY3" fmla="*/ 828684 h 939174"/>
              <a:gd name="connsiteX0" fmla="*/ 0 w 1424940"/>
              <a:gd name="connsiteY0" fmla="*/ 801676 h 801676"/>
              <a:gd name="connsiteX1" fmla="*/ 164481 w 1424940"/>
              <a:gd name="connsiteY1" fmla="*/ 146356 h 801676"/>
              <a:gd name="connsiteX2" fmla="*/ 971550 w 1424940"/>
              <a:gd name="connsiteY2" fmla="*/ 58726 h 801676"/>
              <a:gd name="connsiteX3" fmla="*/ 1424940 w 1424940"/>
              <a:gd name="connsiteY3" fmla="*/ 691186 h 801676"/>
              <a:gd name="connsiteX0" fmla="*/ 0 w 1424940"/>
              <a:gd name="connsiteY0" fmla="*/ 827647 h 827647"/>
              <a:gd name="connsiteX1" fmla="*/ 164481 w 1424940"/>
              <a:gd name="connsiteY1" fmla="*/ 172327 h 827647"/>
              <a:gd name="connsiteX2" fmla="*/ 887730 w 1424940"/>
              <a:gd name="connsiteY2" fmla="*/ 46597 h 827647"/>
              <a:gd name="connsiteX3" fmla="*/ 1424940 w 1424940"/>
              <a:gd name="connsiteY3" fmla="*/ 717157 h 827647"/>
              <a:gd name="connsiteX0" fmla="*/ 0 w 1424940"/>
              <a:gd name="connsiteY0" fmla="*/ 812418 h 812418"/>
              <a:gd name="connsiteX1" fmla="*/ 164481 w 1424940"/>
              <a:gd name="connsiteY1" fmla="*/ 157098 h 812418"/>
              <a:gd name="connsiteX2" fmla="*/ 887730 w 1424940"/>
              <a:gd name="connsiteY2" fmla="*/ 31368 h 812418"/>
              <a:gd name="connsiteX3" fmla="*/ 1424940 w 1424940"/>
              <a:gd name="connsiteY3" fmla="*/ 701928 h 812418"/>
              <a:gd name="connsiteX0" fmla="*/ 0 w 1424940"/>
              <a:gd name="connsiteY0" fmla="*/ 805652 h 805652"/>
              <a:gd name="connsiteX1" fmla="*/ 164481 w 1424940"/>
              <a:gd name="connsiteY1" fmla="*/ 150332 h 805652"/>
              <a:gd name="connsiteX2" fmla="*/ 887730 w 1424940"/>
              <a:gd name="connsiteY2" fmla="*/ 24602 h 805652"/>
              <a:gd name="connsiteX3" fmla="*/ 1424940 w 1424940"/>
              <a:gd name="connsiteY3" fmla="*/ 695162 h 805652"/>
              <a:gd name="connsiteX0" fmla="*/ 0 w 1424940"/>
              <a:gd name="connsiteY0" fmla="*/ 797199 h 797199"/>
              <a:gd name="connsiteX1" fmla="*/ 164481 w 1424940"/>
              <a:gd name="connsiteY1" fmla="*/ 141879 h 797199"/>
              <a:gd name="connsiteX2" fmla="*/ 887730 w 1424940"/>
              <a:gd name="connsiteY2" fmla="*/ 16149 h 797199"/>
              <a:gd name="connsiteX3" fmla="*/ 1424940 w 1424940"/>
              <a:gd name="connsiteY3" fmla="*/ 686709 h 797199"/>
              <a:gd name="connsiteX0" fmla="*/ 0 w 1424940"/>
              <a:gd name="connsiteY0" fmla="*/ 802182 h 802182"/>
              <a:gd name="connsiteX1" fmla="*/ 164481 w 1424940"/>
              <a:gd name="connsiteY1" fmla="*/ 146862 h 802182"/>
              <a:gd name="connsiteX2" fmla="*/ 887730 w 1424940"/>
              <a:gd name="connsiteY2" fmla="*/ 21132 h 802182"/>
              <a:gd name="connsiteX3" fmla="*/ 1424940 w 1424940"/>
              <a:gd name="connsiteY3" fmla="*/ 691692 h 802182"/>
              <a:gd name="connsiteX0" fmla="*/ 0 w 1424940"/>
              <a:gd name="connsiteY0" fmla="*/ 815481 h 815481"/>
              <a:gd name="connsiteX1" fmla="*/ 164481 w 1424940"/>
              <a:gd name="connsiteY1" fmla="*/ 160161 h 815481"/>
              <a:gd name="connsiteX2" fmla="*/ 979170 w 1424940"/>
              <a:gd name="connsiteY2" fmla="*/ 15381 h 815481"/>
              <a:gd name="connsiteX3" fmla="*/ 1424940 w 1424940"/>
              <a:gd name="connsiteY3" fmla="*/ 704991 h 815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940" h="815481">
                <a:moveTo>
                  <a:pt x="0" y="815481"/>
                </a:moveTo>
                <a:cubicBezTo>
                  <a:pt x="10904" y="537351"/>
                  <a:pt x="53991" y="338596"/>
                  <a:pt x="164481" y="160161"/>
                </a:cubicBezTo>
                <a:cubicBezTo>
                  <a:pt x="381651" y="-33514"/>
                  <a:pt x="925303" y="-6844"/>
                  <a:pt x="979170" y="15381"/>
                </a:cubicBezTo>
                <a:cubicBezTo>
                  <a:pt x="1033037" y="37606"/>
                  <a:pt x="1421765" y="91105"/>
                  <a:pt x="1424940" y="704991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56232" y="1777438"/>
            <a:ext cx="747053" cy="2631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3978305" y="1851489"/>
            <a:ext cx="131913" cy="19786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3418261" y="2787390"/>
            <a:ext cx="131913" cy="1978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87222" y="2987040"/>
                <a:ext cx="2143279" cy="191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1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22" y="2987040"/>
                <a:ext cx="2143279" cy="191078"/>
              </a:xfrm>
              <a:prstGeom prst="rect">
                <a:avLst/>
              </a:prstGeom>
              <a:blipFill>
                <a:blip r:embed="rId3"/>
                <a:stretch>
                  <a:fillRect l="-2564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23497" y="1688086"/>
                <a:ext cx="1158907" cy="178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97" y="1688086"/>
                <a:ext cx="1158907" cy="178703"/>
              </a:xfrm>
              <a:prstGeom prst="rect">
                <a:avLst/>
              </a:prstGeom>
              <a:blipFill>
                <a:blip r:embed="rId4"/>
                <a:stretch>
                  <a:fillRect l="-2105" t="-34483" r="-11579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73083" y="2747591"/>
                <a:ext cx="834587" cy="178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83" y="2747591"/>
                <a:ext cx="834587" cy="178703"/>
              </a:xfrm>
              <a:prstGeom prst="rect">
                <a:avLst/>
              </a:prstGeom>
              <a:blipFill>
                <a:blip r:embed="rId5"/>
                <a:stretch>
                  <a:fillRect l="-4380" t="-34483" r="-13869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612131" y="1661550"/>
                <a:ext cx="489108" cy="178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131" y="1661550"/>
                <a:ext cx="489108" cy="178703"/>
              </a:xfrm>
              <a:prstGeom prst="rect">
                <a:avLst/>
              </a:prstGeom>
              <a:blipFill>
                <a:blip r:embed="rId6"/>
                <a:stretch>
                  <a:fillRect l="-7500" t="-34483" r="-26250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371474" y="1604396"/>
            <a:ext cx="2709863" cy="1686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72207" y="1604396"/>
            <a:ext cx="2615048" cy="1686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26802" y="3021329"/>
                <a:ext cx="2143279" cy="191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1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802" y="3021329"/>
                <a:ext cx="2143279" cy="191078"/>
              </a:xfrm>
              <a:prstGeom prst="rect">
                <a:avLst/>
              </a:prstGeom>
              <a:blipFill>
                <a:blip r:embed="rId7"/>
                <a:stretch>
                  <a:fillRect l="-227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55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585366" y="1498424"/>
            <a:ext cx="131913" cy="197868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3032799" y="2702360"/>
            <a:ext cx="131913" cy="1978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35230" y="2015988"/>
            <a:ext cx="560070" cy="623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69685" y="2874018"/>
                <a:ext cx="1680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685" y="2874018"/>
                <a:ext cx="168059" cy="169277"/>
              </a:xfrm>
              <a:prstGeom prst="rect">
                <a:avLst/>
              </a:prstGeom>
              <a:blipFill>
                <a:blip r:embed="rId2"/>
                <a:stretch>
                  <a:fillRect l="-21429" r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2"/>
          <p:cNvSpPr/>
          <p:nvPr/>
        </p:nvSpPr>
        <p:spPr>
          <a:xfrm>
            <a:off x="2613816" y="1818464"/>
            <a:ext cx="131913" cy="197868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9383490">
            <a:off x="2804255" y="1422225"/>
            <a:ext cx="131913" cy="197868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873970">
            <a:off x="3464382" y="2036192"/>
            <a:ext cx="131913" cy="197868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7018511">
            <a:off x="2396536" y="2391006"/>
            <a:ext cx="131913" cy="197868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20353142">
            <a:off x="2804255" y="2187676"/>
            <a:ext cx="131913" cy="197868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20861974">
            <a:off x="3221375" y="1697904"/>
            <a:ext cx="131913" cy="197868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3408643">
            <a:off x="3273460" y="2346083"/>
            <a:ext cx="131913" cy="197868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3711922" y="2716656"/>
            <a:ext cx="131913" cy="197868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2284836" y="2801294"/>
            <a:ext cx="131913" cy="197868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4130773" y="1773550"/>
            <a:ext cx="131913" cy="197868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9273922">
            <a:off x="4152056" y="2742049"/>
            <a:ext cx="131913" cy="197868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8337655">
            <a:off x="4727456" y="2775084"/>
            <a:ext cx="131913" cy="197868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4583535">
            <a:off x="3907066" y="2390956"/>
            <a:ext cx="131913" cy="197868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0800000">
            <a:off x="4391045" y="2922722"/>
            <a:ext cx="131913" cy="197868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982493">
            <a:off x="4349308" y="1457705"/>
            <a:ext cx="131913" cy="197868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873970">
            <a:off x="3986727" y="2014319"/>
            <a:ext cx="131913" cy="197868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8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5227812" y="1370620"/>
                <a:ext cx="952591" cy="9525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812" y="1370620"/>
                <a:ext cx="952591" cy="95259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8310086" y="1370619"/>
                <a:ext cx="952591" cy="9525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086" y="1370619"/>
                <a:ext cx="952591" cy="95259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227812" y="4712498"/>
                <a:ext cx="952591" cy="95259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812" y="4712498"/>
                <a:ext cx="952591" cy="95259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8310086" y="4712498"/>
                <a:ext cx="952591" cy="9525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086" y="4712498"/>
                <a:ext cx="952591" cy="95259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023494" y="1568945"/>
                <a:ext cx="443502" cy="5559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sz="32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94" y="1568945"/>
                <a:ext cx="443502" cy="5559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23494" y="4910824"/>
                <a:ext cx="443502" cy="5559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32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94" y="4910824"/>
                <a:ext cx="443502" cy="5559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564632" y="2838548"/>
                <a:ext cx="443502" cy="4060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632" y="2838548"/>
                <a:ext cx="443502" cy="4060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82356" y="2838548"/>
                <a:ext cx="443502" cy="4060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356" y="2838548"/>
                <a:ext cx="443502" cy="4060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4" idx="4"/>
            <a:endCxn id="13" idx="0"/>
          </p:cNvCxnSpPr>
          <p:nvPr/>
        </p:nvCxnSpPr>
        <p:spPr>
          <a:xfrm flipH="1">
            <a:off x="5704107" y="2323211"/>
            <a:ext cx="1" cy="515337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12" idx="0"/>
          </p:cNvCxnSpPr>
          <p:nvPr/>
        </p:nvCxnSpPr>
        <p:spPr>
          <a:xfrm>
            <a:off x="8786382" y="2323210"/>
            <a:ext cx="2" cy="51533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10" idx="1"/>
          </p:cNvCxnSpPr>
          <p:nvPr/>
        </p:nvCxnSpPr>
        <p:spPr>
          <a:xfrm flipV="1">
            <a:off x="6180403" y="1846915"/>
            <a:ext cx="843091" cy="1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5" idx="2"/>
          </p:cNvCxnSpPr>
          <p:nvPr/>
        </p:nvCxnSpPr>
        <p:spPr>
          <a:xfrm>
            <a:off x="7466996" y="1846915"/>
            <a:ext cx="843090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6"/>
            <a:endCxn id="11" idx="1"/>
          </p:cNvCxnSpPr>
          <p:nvPr/>
        </p:nvCxnSpPr>
        <p:spPr>
          <a:xfrm>
            <a:off x="6180403" y="5188794"/>
            <a:ext cx="84309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9" idx="2"/>
          </p:cNvCxnSpPr>
          <p:nvPr/>
        </p:nvCxnSpPr>
        <p:spPr>
          <a:xfrm>
            <a:off x="7466996" y="5188794"/>
            <a:ext cx="84309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5227812" y="3665121"/>
                <a:ext cx="952591" cy="9525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812" y="3665121"/>
                <a:ext cx="952591" cy="95259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8310086" y="3665121"/>
                <a:ext cx="952591" cy="9525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086" y="3665121"/>
                <a:ext cx="952591" cy="95259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13" idx="2"/>
            <a:endCxn id="39" idx="0"/>
          </p:cNvCxnSpPr>
          <p:nvPr/>
        </p:nvCxnSpPr>
        <p:spPr>
          <a:xfrm>
            <a:off x="5704107" y="3244571"/>
            <a:ext cx="1" cy="42055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40" idx="0"/>
          </p:cNvCxnSpPr>
          <p:nvPr/>
        </p:nvCxnSpPr>
        <p:spPr>
          <a:xfrm flipH="1">
            <a:off x="8786382" y="3244571"/>
            <a:ext cx="1" cy="42055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6"/>
            <a:endCxn id="12" idx="1"/>
          </p:cNvCxnSpPr>
          <p:nvPr/>
        </p:nvCxnSpPr>
        <p:spPr>
          <a:xfrm>
            <a:off x="7718417" y="3041559"/>
            <a:ext cx="84621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0"/>
            <a:endCxn id="10" idx="2"/>
          </p:cNvCxnSpPr>
          <p:nvPr/>
        </p:nvCxnSpPr>
        <p:spPr>
          <a:xfrm flipV="1">
            <a:off x="7242122" y="2124885"/>
            <a:ext cx="3123" cy="4403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2"/>
            <a:endCxn id="13" idx="3"/>
          </p:cNvCxnSpPr>
          <p:nvPr/>
        </p:nvCxnSpPr>
        <p:spPr>
          <a:xfrm flipH="1">
            <a:off x="5925858" y="3041559"/>
            <a:ext cx="83996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4"/>
            <a:endCxn id="11" idx="0"/>
          </p:cNvCxnSpPr>
          <p:nvPr/>
        </p:nvCxnSpPr>
        <p:spPr>
          <a:xfrm>
            <a:off x="7242122" y="3517855"/>
            <a:ext cx="3123" cy="1392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6765826" y="2565263"/>
                <a:ext cx="952591" cy="95259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826" y="2565263"/>
                <a:ext cx="952591" cy="95259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470461" y="1370619"/>
                <a:ext cx="952591" cy="9525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461" y="1370619"/>
                <a:ext cx="952591" cy="95259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725005" y="2838548"/>
                <a:ext cx="443502" cy="4060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05" y="2838548"/>
                <a:ext cx="443502" cy="4060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endCxn id="74" idx="0"/>
          </p:cNvCxnSpPr>
          <p:nvPr/>
        </p:nvCxnSpPr>
        <p:spPr>
          <a:xfrm flipH="1">
            <a:off x="1946756" y="2323211"/>
            <a:ext cx="1" cy="51533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1470459" y="4712498"/>
                <a:ext cx="952591" cy="9525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459" y="4712498"/>
                <a:ext cx="952591" cy="95259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>
            <a:stCxn id="74" idx="2"/>
            <a:endCxn id="76" idx="0"/>
          </p:cNvCxnSpPr>
          <p:nvPr/>
        </p:nvCxnSpPr>
        <p:spPr>
          <a:xfrm flipH="1">
            <a:off x="1946755" y="3244571"/>
            <a:ext cx="1" cy="146792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83043" y="1351117"/>
            <a:ext cx="920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 . . 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3115868" y="1568945"/>
                <a:ext cx="443502" cy="5559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sz="32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868" y="1568945"/>
                <a:ext cx="443502" cy="55594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73" idx="6"/>
            <a:endCxn id="80" idx="1"/>
          </p:cNvCxnSpPr>
          <p:nvPr/>
        </p:nvCxnSpPr>
        <p:spPr>
          <a:xfrm>
            <a:off x="2423052" y="1846915"/>
            <a:ext cx="69281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3"/>
          </p:cNvCxnSpPr>
          <p:nvPr/>
        </p:nvCxnSpPr>
        <p:spPr>
          <a:xfrm>
            <a:off x="3559370" y="1846915"/>
            <a:ext cx="509088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4" idx="2"/>
          </p:cNvCxnSpPr>
          <p:nvPr/>
        </p:nvCxnSpPr>
        <p:spPr>
          <a:xfrm>
            <a:off x="4721845" y="1846915"/>
            <a:ext cx="505967" cy="1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262677" y="1846914"/>
            <a:ext cx="505967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726740" y="1351117"/>
            <a:ext cx="920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 . . </a:t>
            </a:r>
            <a:endParaRPr lang="en-US" sz="4000" dirty="0"/>
          </a:p>
        </p:txBody>
      </p:sp>
      <p:cxnSp>
        <p:nvCxnSpPr>
          <p:cNvPr id="91" name="Straight Arrow Connector 90"/>
          <p:cNvCxnSpPr>
            <a:stCxn id="9" idx="6"/>
          </p:cNvCxnSpPr>
          <p:nvPr/>
        </p:nvCxnSpPr>
        <p:spPr>
          <a:xfrm flipV="1">
            <a:off x="9262677" y="5185667"/>
            <a:ext cx="512671" cy="31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726740" y="4701146"/>
            <a:ext cx="1332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. . . </a:t>
            </a:r>
            <a:endParaRPr lang="en-US" sz="4000" dirty="0"/>
          </a:p>
        </p:txBody>
      </p:sp>
      <p:sp>
        <p:nvSpPr>
          <p:cNvPr id="96" name="TextBox 95"/>
          <p:cNvSpPr txBox="1"/>
          <p:nvPr/>
        </p:nvSpPr>
        <p:spPr>
          <a:xfrm>
            <a:off x="3988008" y="4701146"/>
            <a:ext cx="1070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. . . </a:t>
            </a:r>
            <a:endParaRPr lang="en-US" sz="4000" dirty="0"/>
          </a:p>
        </p:txBody>
      </p:sp>
      <p:cxnSp>
        <p:nvCxnSpPr>
          <p:cNvPr id="97" name="Straight Arrow Connector 96"/>
          <p:cNvCxnSpPr>
            <a:endCxn id="8" idx="2"/>
          </p:cNvCxnSpPr>
          <p:nvPr/>
        </p:nvCxnSpPr>
        <p:spPr>
          <a:xfrm>
            <a:off x="4720746" y="5185667"/>
            <a:ext cx="507066" cy="312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3115867" y="4910824"/>
                <a:ext cx="443502" cy="5559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32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867" y="4910824"/>
                <a:ext cx="443502" cy="55594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76" idx="6"/>
            <a:endCxn id="99" idx="1"/>
          </p:cNvCxnSpPr>
          <p:nvPr/>
        </p:nvCxnSpPr>
        <p:spPr>
          <a:xfrm>
            <a:off x="2423050" y="5188794"/>
            <a:ext cx="69281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9" idx="3"/>
          </p:cNvCxnSpPr>
          <p:nvPr/>
        </p:nvCxnSpPr>
        <p:spPr>
          <a:xfrm>
            <a:off x="3559369" y="5188794"/>
            <a:ext cx="50908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8" idx="0"/>
            <a:endCxn id="80" idx="2"/>
          </p:cNvCxnSpPr>
          <p:nvPr/>
        </p:nvCxnSpPr>
        <p:spPr>
          <a:xfrm flipH="1" flipV="1">
            <a:off x="3337619" y="2124885"/>
            <a:ext cx="3690" cy="4403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8" idx="2"/>
            <a:endCxn id="74" idx="3"/>
          </p:cNvCxnSpPr>
          <p:nvPr/>
        </p:nvCxnSpPr>
        <p:spPr>
          <a:xfrm flipH="1">
            <a:off x="2168507" y="3041559"/>
            <a:ext cx="696506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8" idx="4"/>
            <a:endCxn id="99" idx="0"/>
          </p:cNvCxnSpPr>
          <p:nvPr/>
        </p:nvCxnSpPr>
        <p:spPr>
          <a:xfrm flipH="1">
            <a:off x="3337618" y="3517854"/>
            <a:ext cx="3691" cy="13929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/>
              <p:cNvSpPr/>
              <p:nvPr/>
            </p:nvSpPr>
            <p:spPr>
              <a:xfrm>
                <a:off x="2865013" y="2565263"/>
                <a:ext cx="952591" cy="9525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Oval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013" y="2565263"/>
                <a:ext cx="952591" cy="95259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/>
              <p:cNvSpPr/>
              <p:nvPr/>
            </p:nvSpPr>
            <p:spPr>
              <a:xfrm>
                <a:off x="3603062" y="3628410"/>
                <a:ext cx="654322" cy="6543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Oval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062" y="3628410"/>
                <a:ext cx="654322" cy="654322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Oval 143"/>
              <p:cNvSpPr/>
              <p:nvPr/>
            </p:nvSpPr>
            <p:spPr>
              <a:xfrm>
                <a:off x="7503218" y="3612642"/>
                <a:ext cx="654322" cy="65432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Oval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218" y="3612642"/>
                <a:ext cx="654322" cy="654322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Elbow Connector 149"/>
          <p:cNvCxnSpPr>
            <a:stCxn id="144" idx="0"/>
          </p:cNvCxnSpPr>
          <p:nvPr/>
        </p:nvCxnSpPr>
        <p:spPr>
          <a:xfrm rot="16200000" flipV="1">
            <a:off x="6860377" y="2642639"/>
            <a:ext cx="1487757" cy="452249"/>
          </a:xfrm>
          <a:prstGeom prst="bentConnector3">
            <a:avLst>
              <a:gd name="adj1" fmla="val 74917"/>
            </a:avLst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44" idx="4"/>
          </p:cNvCxnSpPr>
          <p:nvPr/>
        </p:nvCxnSpPr>
        <p:spPr>
          <a:xfrm rot="5400000">
            <a:off x="7278427" y="4358870"/>
            <a:ext cx="643859" cy="460047"/>
          </a:xfrm>
          <a:prstGeom prst="bentConnector3">
            <a:avLst>
              <a:gd name="adj1" fmla="val 53838"/>
            </a:avLst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26" idx="0"/>
          </p:cNvCxnSpPr>
          <p:nvPr/>
        </p:nvCxnSpPr>
        <p:spPr>
          <a:xfrm rot="16200000" flipV="1">
            <a:off x="2952337" y="2650524"/>
            <a:ext cx="1503524" cy="452248"/>
          </a:xfrm>
          <a:prstGeom prst="bentConnector3">
            <a:avLst>
              <a:gd name="adj1" fmla="val 76847"/>
            </a:avLst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26" idx="4"/>
          </p:cNvCxnSpPr>
          <p:nvPr/>
        </p:nvCxnSpPr>
        <p:spPr>
          <a:xfrm rot="5400000">
            <a:off x="3386155" y="4366754"/>
            <a:ext cx="628091" cy="46004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5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363" y="1045257"/>
            <a:ext cx="6017274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1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5" r="58879"/>
          <a:stretch/>
        </p:blipFill>
        <p:spPr>
          <a:xfrm>
            <a:off x="504825" y="0"/>
            <a:ext cx="1781176" cy="3570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4" y="542482"/>
            <a:ext cx="3729038" cy="2486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28"/>
          <a:stretch/>
        </p:blipFill>
        <p:spPr>
          <a:xfrm>
            <a:off x="2552701" y="0"/>
            <a:ext cx="2081213" cy="35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2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3600" b="0" i="1" smtClean="0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25</Words>
  <Application>Microsoft Office PowerPoint</Application>
  <PresentationFormat>Widescreen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berenson</dc:creator>
  <cp:lastModifiedBy>berenson</cp:lastModifiedBy>
  <cp:revision>30</cp:revision>
  <dcterms:created xsi:type="dcterms:W3CDTF">2019-09-05T18:58:06Z</dcterms:created>
  <dcterms:modified xsi:type="dcterms:W3CDTF">2019-12-08T03:08:24Z</dcterms:modified>
</cp:coreProperties>
</file>