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4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A0D3-997C-4112-BAFC-6C9C6C251579}" type="datetimeFigureOut">
              <a:rPr lang="en-US" smtClean="0"/>
              <a:t>2019-09-11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242E-C474-4D90-BE97-C6C9EE47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r="14049"/>
          <a:stretch/>
        </p:blipFill>
        <p:spPr>
          <a:xfrm>
            <a:off x="8092" y="2743200"/>
            <a:ext cx="3803256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9" t="17950" r="13413" b="11748"/>
          <a:stretch/>
        </p:blipFill>
        <p:spPr>
          <a:xfrm>
            <a:off x="3811348" y="0"/>
            <a:ext cx="3523246" cy="2743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r="13716"/>
          <a:stretch/>
        </p:blipFill>
        <p:spPr>
          <a:xfrm>
            <a:off x="0" y="0"/>
            <a:ext cx="3827532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5" t="17110" r="13428" b="13069"/>
          <a:stretch/>
        </p:blipFill>
        <p:spPr>
          <a:xfrm>
            <a:off x="3811348" y="2743200"/>
            <a:ext cx="352324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1</cp:revision>
  <dcterms:created xsi:type="dcterms:W3CDTF">2019-09-11T06:09:11Z</dcterms:created>
  <dcterms:modified xsi:type="dcterms:W3CDTF">2019-09-11T06:09:19Z</dcterms:modified>
</cp:coreProperties>
</file>