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D2D"/>
    <a:srgbClr val="63C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9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9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7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A7D9F-84AB-41AA-8EE9-B8859E93C48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718A-E698-4613-B3BB-62BD4A0C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0781B2-2F66-439F-9377-420BAF28D033}"/>
              </a:ext>
            </a:extLst>
          </p:cNvPr>
          <p:cNvGrpSpPr/>
          <p:nvPr/>
        </p:nvGrpSpPr>
        <p:grpSpPr>
          <a:xfrm>
            <a:off x="0" y="0"/>
            <a:ext cx="2130788" cy="2473377"/>
            <a:chOff x="0" y="0"/>
            <a:chExt cx="2130788" cy="2473377"/>
          </a:xfrm>
        </p:grpSpPr>
        <p:pic>
          <p:nvPicPr>
            <p:cNvPr id="7" name="Picture 6" descr="A close up of a colorful background&#10;&#10;Description automatically generated">
              <a:extLst>
                <a:ext uri="{FF2B5EF4-FFF2-40B4-BE49-F238E27FC236}">
                  <a16:creationId xmlns:a16="http://schemas.microsoft.com/office/drawing/2014/main" id="{A071F6D0-4C36-4008-871C-208B594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4603"/>
              <a:ext cx="2130788" cy="1868774"/>
            </a:xfrm>
            <a:prstGeom prst="rect">
              <a:avLst/>
            </a:prstGeom>
          </p:spPr>
        </p:pic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063D5318-BF98-4C74-81EB-E33EBAA4F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0788" cy="560734"/>
            </a:xfrm>
            <a:prstGeom prst="rect">
              <a:avLst/>
            </a:prstGeom>
          </p:spPr>
        </p:pic>
      </p:grpSp>
      <p:pic>
        <p:nvPicPr>
          <p:cNvPr id="9" name="Picture 8" descr="A close up of a wire&#10;&#10;Description automatically generated">
            <a:extLst>
              <a:ext uri="{FF2B5EF4-FFF2-40B4-BE49-F238E27FC236}">
                <a16:creationId xmlns:a16="http://schemas.microsoft.com/office/drawing/2014/main" id="{0C9BEBF2-D487-48B8-8E54-A6795C79E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70" y="0"/>
            <a:ext cx="2614070" cy="2473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0DF751-422A-46D9-A339-60BE668CD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21" y="0"/>
            <a:ext cx="2459179" cy="24733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A2EB4E8-C3E7-4708-8E59-9C82B503FE39}"/>
              </a:ext>
            </a:extLst>
          </p:cNvPr>
          <p:cNvSpPr/>
          <p:nvPr/>
        </p:nvSpPr>
        <p:spPr>
          <a:xfrm>
            <a:off x="5534027" y="498724"/>
            <a:ext cx="626268" cy="377576"/>
          </a:xfrm>
          <a:prstGeom prst="rect">
            <a:avLst/>
          </a:prstGeom>
          <a:solidFill>
            <a:srgbClr val="63C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600D73-2EF9-41B4-9B54-22C3D876330E}"/>
              </a:ext>
            </a:extLst>
          </p:cNvPr>
          <p:cNvSpPr>
            <a:spLocks noChangeAspect="1"/>
          </p:cNvSpPr>
          <p:nvPr/>
        </p:nvSpPr>
        <p:spPr>
          <a:xfrm rot="60000">
            <a:off x="5655174" y="563041"/>
            <a:ext cx="266750" cy="266750"/>
          </a:xfrm>
          <a:prstGeom prst="rect">
            <a:avLst/>
          </a:prstGeom>
          <a:solidFill>
            <a:srgbClr val="B4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1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Dale McConachie</cp:lastModifiedBy>
  <cp:revision>2</cp:revision>
  <dcterms:created xsi:type="dcterms:W3CDTF">2019-08-19T18:52:13Z</dcterms:created>
  <dcterms:modified xsi:type="dcterms:W3CDTF">2019-08-19T18:58:27Z</dcterms:modified>
</cp:coreProperties>
</file>