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3200400" cy="127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766" y="20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09404"/>
            <a:ext cx="2400300" cy="445464"/>
          </a:xfrm>
        </p:spPr>
        <p:txBody>
          <a:bodyPr anchor="b"/>
          <a:lstStyle>
            <a:lvl1pPr algn="ctr"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672047"/>
            <a:ext cx="2400300" cy="308922"/>
          </a:xfrm>
        </p:spPr>
        <p:txBody>
          <a:bodyPr/>
          <a:lstStyle>
            <a:lvl1pPr marL="0" indent="0" algn="ctr">
              <a:buNone/>
              <a:defRPr sz="448"/>
            </a:lvl1pPr>
            <a:lvl2pPr marL="85314" indent="0" algn="ctr">
              <a:buNone/>
              <a:defRPr sz="373"/>
            </a:lvl2pPr>
            <a:lvl3pPr marL="170627" indent="0" algn="ctr">
              <a:buNone/>
              <a:defRPr sz="336"/>
            </a:lvl3pPr>
            <a:lvl4pPr marL="255941" indent="0" algn="ctr">
              <a:buNone/>
              <a:defRPr sz="299"/>
            </a:lvl4pPr>
            <a:lvl5pPr marL="341254" indent="0" algn="ctr">
              <a:buNone/>
              <a:defRPr sz="299"/>
            </a:lvl5pPr>
            <a:lvl6pPr marL="426568" indent="0" algn="ctr">
              <a:buNone/>
              <a:defRPr sz="299"/>
            </a:lvl6pPr>
            <a:lvl7pPr marL="511881" indent="0" algn="ctr">
              <a:buNone/>
              <a:defRPr sz="299"/>
            </a:lvl7pPr>
            <a:lvl8pPr marL="597195" indent="0" algn="ctr">
              <a:buNone/>
              <a:defRPr sz="299"/>
            </a:lvl8pPr>
            <a:lvl9pPr marL="682508" indent="0" algn="ctr">
              <a:buNone/>
              <a:defRPr sz="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4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5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68123"/>
            <a:ext cx="690086" cy="1084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68123"/>
            <a:ext cx="2030254" cy="1084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9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3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318993"/>
            <a:ext cx="2760345" cy="532247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856275"/>
            <a:ext cx="2760345" cy="279896"/>
          </a:xfrm>
        </p:spPr>
        <p:txBody>
          <a:bodyPr/>
          <a:lstStyle>
            <a:lvl1pPr marL="0" indent="0">
              <a:buNone/>
              <a:defRPr sz="448">
                <a:solidFill>
                  <a:schemeClr val="tx1">
                    <a:tint val="75000"/>
                  </a:schemeClr>
                </a:solidFill>
              </a:defRPr>
            </a:lvl1pPr>
            <a:lvl2pPr marL="8531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2pPr>
            <a:lvl3pPr marL="170627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3pPr>
            <a:lvl4pPr marL="255941" indent="0">
              <a:buNone/>
              <a:defRPr sz="299">
                <a:solidFill>
                  <a:schemeClr val="tx1">
                    <a:tint val="75000"/>
                  </a:schemeClr>
                </a:solidFill>
              </a:defRPr>
            </a:lvl4pPr>
            <a:lvl5pPr marL="341254" indent="0">
              <a:buNone/>
              <a:defRPr sz="299">
                <a:solidFill>
                  <a:schemeClr val="tx1">
                    <a:tint val="75000"/>
                  </a:schemeClr>
                </a:solidFill>
              </a:defRPr>
            </a:lvl5pPr>
            <a:lvl6pPr marL="426568" indent="0">
              <a:buNone/>
              <a:defRPr sz="299">
                <a:solidFill>
                  <a:schemeClr val="tx1">
                    <a:tint val="75000"/>
                  </a:schemeClr>
                </a:solidFill>
              </a:defRPr>
            </a:lvl6pPr>
            <a:lvl7pPr marL="511881" indent="0">
              <a:buNone/>
              <a:defRPr sz="299">
                <a:solidFill>
                  <a:schemeClr val="tx1">
                    <a:tint val="75000"/>
                  </a:schemeClr>
                </a:solidFill>
              </a:defRPr>
            </a:lvl7pPr>
            <a:lvl8pPr marL="597195" indent="0">
              <a:buNone/>
              <a:defRPr sz="299">
                <a:solidFill>
                  <a:schemeClr val="tx1">
                    <a:tint val="75000"/>
                  </a:schemeClr>
                </a:solidFill>
              </a:defRPr>
            </a:lvl8pPr>
            <a:lvl9pPr marL="682508" indent="0">
              <a:buNone/>
              <a:defRPr sz="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340614"/>
            <a:ext cx="1360170" cy="8118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340614"/>
            <a:ext cx="1360170" cy="8118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8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68123"/>
            <a:ext cx="2760345" cy="2473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313661"/>
            <a:ext cx="1353919" cy="153721"/>
          </a:xfrm>
        </p:spPr>
        <p:txBody>
          <a:bodyPr anchor="b"/>
          <a:lstStyle>
            <a:lvl1pPr marL="0" indent="0">
              <a:buNone/>
              <a:defRPr sz="448" b="1"/>
            </a:lvl1pPr>
            <a:lvl2pPr marL="85314" indent="0">
              <a:buNone/>
              <a:defRPr sz="373" b="1"/>
            </a:lvl2pPr>
            <a:lvl3pPr marL="170627" indent="0">
              <a:buNone/>
              <a:defRPr sz="336" b="1"/>
            </a:lvl3pPr>
            <a:lvl4pPr marL="255941" indent="0">
              <a:buNone/>
              <a:defRPr sz="299" b="1"/>
            </a:lvl4pPr>
            <a:lvl5pPr marL="341254" indent="0">
              <a:buNone/>
              <a:defRPr sz="299" b="1"/>
            </a:lvl5pPr>
            <a:lvl6pPr marL="426568" indent="0">
              <a:buNone/>
              <a:defRPr sz="299" b="1"/>
            </a:lvl6pPr>
            <a:lvl7pPr marL="511881" indent="0">
              <a:buNone/>
              <a:defRPr sz="299" b="1"/>
            </a:lvl7pPr>
            <a:lvl8pPr marL="597195" indent="0">
              <a:buNone/>
              <a:defRPr sz="299" b="1"/>
            </a:lvl8pPr>
            <a:lvl9pPr marL="682508" indent="0">
              <a:buNone/>
              <a:defRPr sz="2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467382"/>
            <a:ext cx="1353919" cy="6874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313661"/>
            <a:ext cx="1360587" cy="153721"/>
          </a:xfrm>
        </p:spPr>
        <p:txBody>
          <a:bodyPr anchor="b"/>
          <a:lstStyle>
            <a:lvl1pPr marL="0" indent="0">
              <a:buNone/>
              <a:defRPr sz="448" b="1"/>
            </a:lvl1pPr>
            <a:lvl2pPr marL="85314" indent="0">
              <a:buNone/>
              <a:defRPr sz="373" b="1"/>
            </a:lvl2pPr>
            <a:lvl3pPr marL="170627" indent="0">
              <a:buNone/>
              <a:defRPr sz="336" b="1"/>
            </a:lvl3pPr>
            <a:lvl4pPr marL="255941" indent="0">
              <a:buNone/>
              <a:defRPr sz="299" b="1"/>
            </a:lvl4pPr>
            <a:lvl5pPr marL="341254" indent="0">
              <a:buNone/>
              <a:defRPr sz="299" b="1"/>
            </a:lvl5pPr>
            <a:lvl6pPr marL="426568" indent="0">
              <a:buNone/>
              <a:defRPr sz="299" b="1"/>
            </a:lvl6pPr>
            <a:lvl7pPr marL="511881" indent="0">
              <a:buNone/>
              <a:defRPr sz="299" b="1"/>
            </a:lvl7pPr>
            <a:lvl8pPr marL="597195" indent="0">
              <a:buNone/>
              <a:defRPr sz="299" b="1"/>
            </a:lvl8pPr>
            <a:lvl9pPr marL="682508" indent="0">
              <a:buNone/>
              <a:defRPr sz="2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467382"/>
            <a:ext cx="1360587" cy="6874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7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8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7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85302"/>
            <a:ext cx="1032212" cy="298556"/>
          </a:xfrm>
        </p:spPr>
        <p:txBody>
          <a:bodyPr anchor="b"/>
          <a:lstStyle>
            <a:lvl1pPr>
              <a:defRPr sz="5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184228"/>
            <a:ext cx="1620203" cy="909292"/>
          </a:xfrm>
        </p:spPr>
        <p:txBody>
          <a:bodyPr/>
          <a:lstStyle>
            <a:lvl1pPr>
              <a:defRPr sz="597"/>
            </a:lvl1pPr>
            <a:lvl2pPr>
              <a:defRPr sz="522"/>
            </a:lvl2pPr>
            <a:lvl3pPr>
              <a:defRPr sz="448"/>
            </a:lvl3pPr>
            <a:lvl4pPr>
              <a:defRPr sz="373"/>
            </a:lvl4pPr>
            <a:lvl5pPr>
              <a:defRPr sz="373"/>
            </a:lvl5pPr>
            <a:lvl6pPr>
              <a:defRPr sz="373"/>
            </a:lvl6pPr>
            <a:lvl7pPr>
              <a:defRPr sz="373"/>
            </a:lvl7pPr>
            <a:lvl8pPr>
              <a:defRPr sz="373"/>
            </a:lvl8pPr>
            <a:lvl9pPr>
              <a:defRPr sz="37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383857"/>
            <a:ext cx="1032212" cy="711144"/>
          </a:xfrm>
        </p:spPr>
        <p:txBody>
          <a:bodyPr/>
          <a:lstStyle>
            <a:lvl1pPr marL="0" indent="0">
              <a:buNone/>
              <a:defRPr sz="299"/>
            </a:lvl1pPr>
            <a:lvl2pPr marL="85314" indent="0">
              <a:buNone/>
              <a:defRPr sz="261"/>
            </a:lvl2pPr>
            <a:lvl3pPr marL="170627" indent="0">
              <a:buNone/>
              <a:defRPr sz="224"/>
            </a:lvl3pPr>
            <a:lvl4pPr marL="255941" indent="0">
              <a:buNone/>
              <a:defRPr sz="187"/>
            </a:lvl4pPr>
            <a:lvl5pPr marL="341254" indent="0">
              <a:buNone/>
              <a:defRPr sz="187"/>
            </a:lvl5pPr>
            <a:lvl6pPr marL="426568" indent="0">
              <a:buNone/>
              <a:defRPr sz="187"/>
            </a:lvl6pPr>
            <a:lvl7pPr marL="511881" indent="0">
              <a:buNone/>
              <a:defRPr sz="187"/>
            </a:lvl7pPr>
            <a:lvl8pPr marL="597195" indent="0">
              <a:buNone/>
              <a:defRPr sz="187"/>
            </a:lvl8pPr>
            <a:lvl9pPr marL="682508" indent="0">
              <a:buNone/>
              <a:defRPr sz="1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85302"/>
            <a:ext cx="1032212" cy="298556"/>
          </a:xfrm>
        </p:spPr>
        <p:txBody>
          <a:bodyPr anchor="b"/>
          <a:lstStyle>
            <a:lvl1pPr>
              <a:defRPr sz="5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184228"/>
            <a:ext cx="1620203" cy="909292"/>
          </a:xfrm>
        </p:spPr>
        <p:txBody>
          <a:bodyPr anchor="t"/>
          <a:lstStyle>
            <a:lvl1pPr marL="0" indent="0">
              <a:buNone/>
              <a:defRPr sz="597"/>
            </a:lvl1pPr>
            <a:lvl2pPr marL="85314" indent="0">
              <a:buNone/>
              <a:defRPr sz="522"/>
            </a:lvl2pPr>
            <a:lvl3pPr marL="170627" indent="0">
              <a:buNone/>
              <a:defRPr sz="448"/>
            </a:lvl3pPr>
            <a:lvl4pPr marL="255941" indent="0">
              <a:buNone/>
              <a:defRPr sz="373"/>
            </a:lvl4pPr>
            <a:lvl5pPr marL="341254" indent="0">
              <a:buNone/>
              <a:defRPr sz="373"/>
            </a:lvl5pPr>
            <a:lvl6pPr marL="426568" indent="0">
              <a:buNone/>
              <a:defRPr sz="373"/>
            </a:lvl6pPr>
            <a:lvl7pPr marL="511881" indent="0">
              <a:buNone/>
              <a:defRPr sz="373"/>
            </a:lvl7pPr>
            <a:lvl8pPr marL="597195" indent="0">
              <a:buNone/>
              <a:defRPr sz="373"/>
            </a:lvl8pPr>
            <a:lvl9pPr marL="682508" indent="0">
              <a:buNone/>
              <a:defRPr sz="3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383857"/>
            <a:ext cx="1032212" cy="711144"/>
          </a:xfrm>
        </p:spPr>
        <p:txBody>
          <a:bodyPr/>
          <a:lstStyle>
            <a:lvl1pPr marL="0" indent="0">
              <a:buNone/>
              <a:defRPr sz="299"/>
            </a:lvl1pPr>
            <a:lvl2pPr marL="85314" indent="0">
              <a:buNone/>
              <a:defRPr sz="261"/>
            </a:lvl2pPr>
            <a:lvl3pPr marL="170627" indent="0">
              <a:buNone/>
              <a:defRPr sz="224"/>
            </a:lvl3pPr>
            <a:lvl4pPr marL="255941" indent="0">
              <a:buNone/>
              <a:defRPr sz="187"/>
            </a:lvl4pPr>
            <a:lvl5pPr marL="341254" indent="0">
              <a:buNone/>
              <a:defRPr sz="187"/>
            </a:lvl5pPr>
            <a:lvl6pPr marL="426568" indent="0">
              <a:buNone/>
              <a:defRPr sz="187"/>
            </a:lvl6pPr>
            <a:lvl7pPr marL="511881" indent="0">
              <a:buNone/>
              <a:defRPr sz="187"/>
            </a:lvl7pPr>
            <a:lvl8pPr marL="597195" indent="0">
              <a:buNone/>
              <a:defRPr sz="187"/>
            </a:lvl8pPr>
            <a:lvl9pPr marL="682508" indent="0">
              <a:buNone/>
              <a:defRPr sz="1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6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68123"/>
            <a:ext cx="2760345" cy="247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340614"/>
            <a:ext cx="2760345" cy="811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185930"/>
            <a:ext cx="720090" cy="68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CFEC-1D61-41B2-9CE4-F79A0697D2D9}" type="datetimeFigureOut">
              <a:rPr lang="en-US" smtClean="0"/>
              <a:t>2020-05-08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185930"/>
            <a:ext cx="1080135" cy="68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185930"/>
            <a:ext cx="720090" cy="68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70627" rtl="0" eaLnBrk="1" latinLnBrk="0" hangingPunct="1">
        <a:lnSpc>
          <a:spcPct val="90000"/>
        </a:lnSpc>
        <a:spcBef>
          <a:spcPct val="0"/>
        </a:spcBef>
        <a:buNone/>
        <a:defRPr sz="8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57" indent="-42657" algn="l" defTabSz="17062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522" kern="1200">
          <a:solidFill>
            <a:schemeClr val="tx1"/>
          </a:solidFill>
          <a:latin typeface="+mn-lt"/>
          <a:ea typeface="+mn-ea"/>
          <a:cs typeface="+mn-cs"/>
        </a:defRPr>
      </a:lvl1pPr>
      <a:lvl2pPr marL="127970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448" kern="1200">
          <a:solidFill>
            <a:schemeClr val="tx1"/>
          </a:solidFill>
          <a:latin typeface="+mn-lt"/>
          <a:ea typeface="+mn-ea"/>
          <a:cs typeface="+mn-cs"/>
        </a:defRPr>
      </a:lvl2pPr>
      <a:lvl3pPr marL="213284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3pPr>
      <a:lvl4pPr marL="298597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4pPr>
      <a:lvl5pPr marL="383911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5pPr>
      <a:lvl6pPr marL="469224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6pPr>
      <a:lvl7pPr marL="554538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7pPr>
      <a:lvl8pPr marL="639851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8pPr>
      <a:lvl9pPr marL="725165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1pPr>
      <a:lvl2pPr marL="85314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2pPr>
      <a:lvl3pPr marL="170627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3pPr>
      <a:lvl4pPr marL="255941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4pPr>
      <a:lvl5pPr marL="341254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5pPr>
      <a:lvl6pPr marL="426568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6pPr>
      <a:lvl7pPr marL="511881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7pPr>
      <a:lvl8pPr marL="597195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8pPr>
      <a:lvl9pPr marL="682508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FA7299B-774C-4683-87FA-7F2FF35CCBB7}"/>
                  </a:ext>
                </a:extLst>
              </p:cNvPr>
              <p:cNvSpPr txBox="1"/>
              <p:nvPr/>
            </p:nvSpPr>
            <p:spPr>
              <a:xfrm>
                <a:off x="2808793" y="599531"/>
                <a:ext cx="4410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FA7299B-774C-4683-87FA-7F2FF35CC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793" y="599531"/>
                <a:ext cx="441064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1CF6175-2902-4C0B-898C-0F3E68D236A1}"/>
              </a:ext>
            </a:extLst>
          </p:cNvPr>
          <p:cNvSpPr/>
          <p:nvPr/>
        </p:nvSpPr>
        <p:spPr>
          <a:xfrm>
            <a:off x="463071" y="415142"/>
            <a:ext cx="2274263" cy="414861"/>
          </a:xfrm>
          <a:custGeom>
            <a:avLst/>
            <a:gdLst>
              <a:gd name="connsiteX0" fmla="*/ 0 w 7537622"/>
              <a:gd name="connsiteY0" fmla="*/ 1374978 h 1374978"/>
              <a:gd name="connsiteX1" fmla="*/ 691979 w 7537622"/>
              <a:gd name="connsiteY1" fmla="*/ 814805 h 1374978"/>
              <a:gd name="connsiteX2" fmla="*/ 3080952 w 7537622"/>
              <a:gd name="connsiteY2" fmla="*/ 1004276 h 1374978"/>
              <a:gd name="connsiteX3" fmla="*/ 4852087 w 7537622"/>
              <a:gd name="connsiteY3" fmla="*/ 847757 h 1374978"/>
              <a:gd name="connsiteX4" fmla="*/ 5865341 w 7537622"/>
              <a:gd name="connsiteY4" fmla="*/ 32211 h 1374978"/>
              <a:gd name="connsiteX5" fmla="*/ 7537622 w 7537622"/>
              <a:gd name="connsiteY5" fmla="*/ 254632 h 137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7622" h="1374978">
                <a:moveTo>
                  <a:pt x="0" y="1374978"/>
                </a:moveTo>
                <a:cubicBezTo>
                  <a:pt x="89243" y="1125783"/>
                  <a:pt x="178487" y="876589"/>
                  <a:pt x="691979" y="814805"/>
                </a:cubicBezTo>
                <a:cubicBezTo>
                  <a:pt x="1205471" y="753021"/>
                  <a:pt x="2387601" y="998784"/>
                  <a:pt x="3080952" y="1004276"/>
                </a:cubicBezTo>
                <a:cubicBezTo>
                  <a:pt x="3774303" y="1009768"/>
                  <a:pt x="4388022" y="1009768"/>
                  <a:pt x="4852087" y="847757"/>
                </a:cubicBezTo>
                <a:cubicBezTo>
                  <a:pt x="5316152" y="685746"/>
                  <a:pt x="5417752" y="131065"/>
                  <a:pt x="5865341" y="32211"/>
                </a:cubicBezTo>
                <a:cubicBezTo>
                  <a:pt x="6312930" y="-66643"/>
                  <a:pt x="7223211" y="77518"/>
                  <a:pt x="7537622" y="25463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003" tIns="12002" rIns="24003" bIns="12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5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8F2CF62-6D52-4235-A076-23CA2248EC4C}"/>
              </a:ext>
            </a:extLst>
          </p:cNvPr>
          <p:cNvGrpSpPr/>
          <p:nvPr/>
        </p:nvGrpSpPr>
        <p:grpSpPr>
          <a:xfrm>
            <a:off x="194340" y="564783"/>
            <a:ext cx="537456" cy="537456"/>
            <a:chOff x="1001584" y="159637"/>
            <a:chExt cx="537456" cy="53745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30E8D97-82E5-4B86-A290-410DED471BDD}"/>
                </a:ext>
              </a:extLst>
            </p:cNvPr>
            <p:cNvSpPr/>
            <p:nvPr/>
          </p:nvSpPr>
          <p:spPr>
            <a:xfrm>
              <a:off x="1001584" y="159637"/>
              <a:ext cx="537456" cy="53745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E8654EA-CB99-45BA-A906-8F12321B59E5}"/>
                </a:ext>
              </a:extLst>
            </p:cNvPr>
            <p:cNvSpPr/>
            <p:nvPr/>
          </p:nvSpPr>
          <p:spPr>
            <a:xfrm>
              <a:off x="1247452" y="400742"/>
              <a:ext cx="45719" cy="4571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1956079-690F-4FA4-95FE-B0020D9E8717}"/>
              </a:ext>
            </a:extLst>
          </p:cNvPr>
          <p:cNvGrpSpPr/>
          <p:nvPr/>
        </p:nvGrpSpPr>
        <p:grpSpPr>
          <a:xfrm>
            <a:off x="296565" y="428664"/>
            <a:ext cx="537456" cy="537456"/>
            <a:chOff x="1001584" y="159637"/>
            <a:chExt cx="537456" cy="537456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8160A30-04CA-4650-972F-B7AB0B08885B}"/>
                </a:ext>
              </a:extLst>
            </p:cNvPr>
            <p:cNvSpPr/>
            <p:nvPr/>
          </p:nvSpPr>
          <p:spPr>
            <a:xfrm>
              <a:off x="1001584" y="159637"/>
              <a:ext cx="537456" cy="53745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B21C65E-E837-4A12-95AB-8B9F86032946}"/>
                </a:ext>
              </a:extLst>
            </p:cNvPr>
            <p:cNvSpPr/>
            <p:nvPr/>
          </p:nvSpPr>
          <p:spPr>
            <a:xfrm>
              <a:off x="1247452" y="400742"/>
              <a:ext cx="45719" cy="4571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1192035-A81E-446E-AC77-6596999F2E46}"/>
              </a:ext>
            </a:extLst>
          </p:cNvPr>
          <p:cNvGrpSpPr/>
          <p:nvPr/>
        </p:nvGrpSpPr>
        <p:grpSpPr>
          <a:xfrm>
            <a:off x="466879" y="393898"/>
            <a:ext cx="537456" cy="537456"/>
            <a:chOff x="1001584" y="159637"/>
            <a:chExt cx="537456" cy="53745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7EA4BDA-D805-486F-8A5D-81DCEF03A17C}"/>
                </a:ext>
              </a:extLst>
            </p:cNvPr>
            <p:cNvSpPr/>
            <p:nvPr/>
          </p:nvSpPr>
          <p:spPr>
            <a:xfrm>
              <a:off x="1001584" y="159637"/>
              <a:ext cx="537456" cy="53745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27623FC-590B-4C56-B1F6-82D173AA4A8D}"/>
                </a:ext>
              </a:extLst>
            </p:cNvPr>
            <p:cNvSpPr/>
            <p:nvPr/>
          </p:nvSpPr>
          <p:spPr>
            <a:xfrm>
              <a:off x="1247452" y="400742"/>
              <a:ext cx="45719" cy="4571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AFA1FCF-99EA-49A0-A7E6-3A4E67D2CAFC}"/>
              </a:ext>
            </a:extLst>
          </p:cNvPr>
          <p:cNvGrpSpPr/>
          <p:nvPr/>
        </p:nvGrpSpPr>
        <p:grpSpPr>
          <a:xfrm>
            <a:off x="1316790" y="449531"/>
            <a:ext cx="537456" cy="537456"/>
            <a:chOff x="1001584" y="159637"/>
            <a:chExt cx="537456" cy="537456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ED96EF-FACC-4E94-A479-792849CFFE2B}"/>
                </a:ext>
              </a:extLst>
            </p:cNvPr>
            <p:cNvSpPr/>
            <p:nvPr/>
          </p:nvSpPr>
          <p:spPr>
            <a:xfrm>
              <a:off x="1001584" y="159637"/>
              <a:ext cx="537456" cy="53745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C7553E9-4C91-443B-B6AD-25EC61B11682}"/>
                </a:ext>
              </a:extLst>
            </p:cNvPr>
            <p:cNvSpPr/>
            <p:nvPr/>
          </p:nvSpPr>
          <p:spPr>
            <a:xfrm>
              <a:off x="1247452" y="400742"/>
              <a:ext cx="45719" cy="4571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D1E98B5-BC56-481C-8A5C-C15E3D2CC44A}"/>
              </a:ext>
            </a:extLst>
          </p:cNvPr>
          <p:cNvGrpSpPr/>
          <p:nvPr/>
        </p:nvGrpSpPr>
        <p:grpSpPr>
          <a:xfrm>
            <a:off x="2457650" y="220753"/>
            <a:ext cx="537456" cy="537456"/>
            <a:chOff x="1001584" y="159637"/>
            <a:chExt cx="537456" cy="53745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7F2BD9A-5560-40D4-9334-D705F5CB3D06}"/>
                </a:ext>
              </a:extLst>
            </p:cNvPr>
            <p:cNvSpPr/>
            <p:nvPr/>
          </p:nvSpPr>
          <p:spPr>
            <a:xfrm>
              <a:off x="1001584" y="159637"/>
              <a:ext cx="537456" cy="53745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074CA77-50B0-4F9A-875D-4F9A8C7FAC5C}"/>
                </a:ext>
              </a:extLst>
            </p:cNvPr>
            <p:cNvSpPr/>
            <p:nvPr/>
          </p:nvSpPr>
          <p:spPr>
            <a:xfrm>
              <a:off x="1247452" y="400742"/>
              <a:ext cx="45719" cy="4571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FEF8312-915C-4893-852A-E54FABCAEB23}"/>
              </a:ext>
            </a:extLst>
          </p:cNvPr>
          <p:cNvGrpSpPr/>
          <p:nvPr/>
        </p:nvGrpSpPr>
        <p:grpSpPr>
          <a:xfrm>
            <a:off x="2289717" y="175656"/>
            <a:ext cx="537456" cy="537456"/>
            <a:chOff x="1001584" y="159637"/>
            <a:chExt cx="537456" cy="537456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A0BA497-4EB1-4CBB-BD19-30A3B9D2A9BB}"/>
                </a:ext>
              </a:extLst>
            </p:cNvPr>
            <p:cNvSpPr/>
            <p:nvPr/>
          </p:nvSpPr>
          <p:spPr>
            <a:xfrm>
              <a:off x="1001584" y="159637"/>
              <a:ext cx="537456" cy="53745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7189772-4638-4235-9533-F688F52F845B}"/>
                </a:ext>
              </a:extLst>
            </p:cNvPr>
            <p:cNvSpPr/>
            <p:nvPr/>
          </p:nvSpPr>
          <p:spPr>
            <a:xfrm>
              <a:off x="1247452" y="400742"/>
              <a:ext cx="45719" cy="4571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3991BA6-CB15-408E-A25B-F4BB4B94D2F9}"/>
              </a:ext>
            </a:extLst>
          </p:cNvPr>
          <p:cNvGrpSpPr/>
          <p:nvPr/>
        </p:nvGrpSpPr>
        <p:grpSpPr>
          <a:xfrm>
            <a:off x="1466266" y="444382"/>
            <a:ext cx="537456" cy="537456"/>
            <a:chOff x="1001584" y="159637"/>
            <a:chExt cx="537456" cy="537456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BB94853-4A5D-4C3A-9351-130D77886E19}"/>
                </a:ext>
              </a:extLst>
            </p:cNvPr>
            <p:cNvSpPr/>
            <p:nvPr/>
          </p:nvSpPr>
          <p:spPr>
            <a:xfrm>
              <a:off x="1001584" y="159637"/>
              <a:ext cx="537456" cy="53745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BACFDFB-2986-4395-975C-D98291469484}"/>
                </a:ext>
              </a:extLst>
            </p:cNvPr>
            <p:cNvSpPr/>
            <p:nvPr/>
          </p:nvSpPr>
          <p:spPr>
            <a:xfrm>
              <a:off x="1247452" y="400742"/>
              <a:ext cx="45719" cy="4571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B609CDD-4817-413F-9F45-562344FA26FA}"/>
              </a:ext>
            </a:extLst>
          </p:cNvPr>
          <p:cNvCxnSpPr>
            <a:cxnSpLocks/>
            <a:stCxn id="78" idx="5"/>
            <a:endCxn id="77" idx="5"/>
          </p:cNvCxnSpPr>
          <p:nvPr/>
        </p:nvCxnSpPr>
        <p:spPr>
          <a:xfrm>
            <a:off x="2742545" y="500882"/>
            <a:ext cx="173855" cy="1786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4E897B4-5179-4A04-B235-1FAD5F1E1DD5}"/>
                  </a:ext>
                </a:extLst>
              </p:cNvPr>
              <p:cNvSpPr txBox="1"/>
              <p:nvPr/>
            </p:nvSpPr>
            <p:spPr>
              <a:xfrm>
                <a:off x="-59342" y="447487"/>
                <a:ext cx="4410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4E897B4-5179-4A04-B235-1FAD5F1E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42" y="447487"/>
                <a:ext cx="44106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0C03E69-5C90-4787-B2DB-93E86F6CB61F}"/>
                  </a:ext>
                </a:extLst>
              </p:cNvPr>
              <p:cNvSpPr txBox="1"/>
              <p:nvPr/>
            </p:nvSpPr>
            <p:spPr>
              <a:xfrm>
                <a:off x="193214" y="222335"/>
                <a:ext cx="4410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0C03E69-5C90-4787-B2DB-93E86F6CB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4" y="222335"/>
                <a:ext cx="44106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2B9944-43D4-4174-9DF8-EE1658548EF7}"/>
                  </a:ext>
                </a:extLst>
              </p:cNvPr>
              <p:cNvSpPr txBox="1"/>
              <p:nvPr/>
            </p:nvSpPr>
            <p:spPr>
              <a:xfrm>
                <a:off x="537934" y="180874"/>
                <a:ext cx="4410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2B9944-43D4-4174-9DF8-EE1658548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4" y="180874"/>
                <a:ext cx="441064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D2B008E-60EF-4A8A-B85A-5744156C9A8A}"/>
                  </a:ext>
                </a:extLst>
              </p:cNvPr>
              <p:cNvSpPr txBox="1"/>
              <p:nvPr/>
            </p:nvSpPr>
            <p:spPr>
              <a:xfrm>
                <a:off x="2703518" y="43016"/>
                <a:ext cx="4410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D2B008E-60EF-4A8A-B85A-5744156C9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518" y="43016"/>
                <a:ext cx="441064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8873634-2631-443F-8857-F70DB9BA46DD}"/>
                  </a:ext>
                </a:extLst>
              </p:cNvPr>
              <p:cNvSpPr txBox="1"/>
              <p:nvPr/>
            </p:nvSpPr>
            <p:spPr>
              <a:xfrm>
                <a:off x="2337912" y="-44165"/>
                <a:ext cx="4410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8873634-2631-443F-8857-F70DB9BA4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912" y="-44165"/>
                <a:ext cx="441064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11A04DA-D791-468B-9612-418768D73932}"/>
                  </a:ext>
                </a:extLst>
              </p:cNvPr>
              <p:cNvSpPr txBox="1"/>
              <p:nvPr/>
            </p:nvSpPr>
            <p:spPr>
              <a:xfrm>
                <a:off x="1135550" y="248529"/>
                <a:ext cx="4410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11A04DA-D791-468B-9612-418768D73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50" y="248529"/>
                <a:ext cx="441064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390A253-A8D9-439D-B9FE-539ECFAE76D4}"/>
                  </a:ext>
                </a:extLst>
              </p:cNvPr>
              <p:cNvSpPr txBox="1"/>
              <p:nvPr/>
            </p:nvSpPr>
            <p:spPr>
              <a:xfrm>
                <a:off x="1682713" y="258158"/>
                <a:ext cx="4410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390A253-A8D9-439D-B9FE-539ECFAE7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13" y="258158"/>
                <a:ext cx="441064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E1CB2EB-A04F-4185-890D-80E7D7275634}"/>
                  </a:ext>
                </a:extLst>
              </p:cNvPr>
              <p:cNvSpPr txBox="1"/>
              <p:nvPr/>
            </p:nvSpPr>
            <p:spPr>
              <a:xfrm>
                <a:off x="1444837" y="992139"/>
                <a:ext cx="4410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E1CB2EB-A04F-4185-890D-80E7D7275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837" y="992139"/>
                <a:ext cx="441064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1700994-CF51-4699-9EB2-D84A49A6C00C}"/>
              </a:ext>
            </a:extLst>
          </p:cNvPr>
          <p:cNvCxnSpPr>
            <a:stCxn id="75" idx="4"/>
          </p:cNvCxnSpPr>
          <p:nvPr/>
        </p:nvCxnSpPr>
        <p:spPr>
          <a:xfrm flipH="1">
            <a:off x="1585520" y="736358"/>
            <a:ext cx="1" cy="463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B99A107-8F52-4C03-9AC3-DE7FA6036F81}"/>
              </a:ext>
            </a:extLst>
          </p:cNvPr>
          <p:cNvCxnSpPr>
            <a:stCxn id="84" idx="4"/>
          </p:cNvCxnSpPr>
          <p:nvPr/>
        </p:nvCxnSpPr>
        <p:spPr>
          <a:xfrm flipH="1">
            <a:off x="1734996" y="731206"/>
            <a:ext cx="1" cy="468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A9A42CE-C8CB-4A01-95B1-B23FEED37B90}"/>
                  </a:ext>
                </a:extLst>
              </p:cNvPr>
              <p:cNvSpPr txBox="1"/>
              <p:nvPr/>
            </p:nvSpPr>
            <p:spPr>
              <a:xfrm rot="566378">
                <a:off x="841684" y="226969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A9A42CE-C8CB-4A01-95B1-B23FEED37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66378">
                <a:off x="841684" y="226969"/>
                <a:ext cx="32412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2562685-EE61-4507-86F3-E561E49AD4A3}"/>
                  </a:ext>
                </a:extLst>
              </p:cNvPr>
              <p:cNvSpPr txBox="1"/>
              <p:nvPr/>
            </p:nvSpPr>
            <p:spPr>
              <a:xfrm rot="19039032">
                <a:off x="1986889" y="95932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2562685-EE61-4507-86F3-E561E49AD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39032">
                <a:off x="1986889" y="95932"/>
                <a:ext cx="324128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FBAAA96-BB17-4098-8288-42262119CACE}"/>
                  </a:ext>
                </a:extLst>
              </p:cNvPr>
              <p:cNvSpPr txBox="1"/>
              <p:nvPr/>
            </p:nvSpPr>
            <p:spPr>
              <a:xfrm>
                <a:off x="1973500" y="877338"/>
                <a:ext cx="4410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FBAAA96-BB17-4098-8288-42262119C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500" y="877338"/>
                <a:ext cx="441064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1FA50EF-2AA8-46DA-AE55-77CA495A2BFA}"/>
                  </a:ext>
                </a:extLst>
              </p:cNvPr>
              <p:cNvSpPr txBox="1"/>
              <p:nvPr/>
            </p:nvSpPr>
            <p:spPr>
              <a:xfrm>
                <a:off x="923925" y="902467"/>
                <a:ext cx="4410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1FA50EF-2AA8-46DA-AE55-77CA495A2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902467"/>
                <a:ext cx="441064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9211B8FB-7421-4943-A041-874DA0FE7E54}"/>
              </a:ext>
            </a:extLst>
          </p:cNvPr>
          <p:cNvSpPr/>
          <p:nvPr/>
        </p:nvSpPr>
        <p:spPr>
          <a:xfrm>
            <a:off x="1207294" y="750094"/>
            <a:ext cx="347662" cy="240506"/>
          </a:xfrm>
          <a:custGeom>
            <a:avLst/>
            <a:gdLst>
              <a:gd name="connsiteX0" fmla="*/ 347662 w 347662"/>
              <a:gd name="connsiteY0" fmla="*/ 0 h 240506"/>
              <a:gd name="connsiteX1" fmla="*/ 271462 w 347662"/>
              <a:gd name="connsiteY1" fmla="*/ 90487 h 240506"/>
              <a:gd name="connsiteX2" fmla="*/ 185737 w 347662"/>
              <a:gd name="connsiteY2" fmla="*/ 121444 h 240506"/>
              <a:gd name="connsiteX3" fmla="*/ 0 w 347662"/>
              <a:gd name="connsiteY3" fmla="*/ 240506 h 24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662" h="240506">
                <a:moveTo>
                  <a:pt x="347662" y="0"/>
                </a:moveTo>
                <a:cubicBezTo>
                  <a:pt x="323055" y="35123"/>
                  <a:pt x="298449" y="70246"/>
                  <a:pt x="271462" y="90487"/>
                </a:cubicBezTo>
                <a:cubicBezTo>
                  <a:pt x="244475" y="110728"/>
                  <a:pt x="230981" y="96441"/>
                  <a:pt x="185737" y="121444"/>
                </a:cubicBezTo>
                <a:cubicBezTo>
                  <a:pt x="140493" y="146447"/>
                  <a:pt x="46831" y="184547"/>
                  <a:pt x="0" y="240506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6ED2C09-EBCF-4A13-A639-E9B70667A20D}"/>
              </a:ext>
            </a:extLst>
          </p:cNvPr>
          <p:cNvSpPr/>
          <p:nvPr/>
        </p:nvSpPr>
        <p:spPr>
          <a:xfrm>
            <a:off x="1771650" y="742950"/>
            <a:ext cx="364331" cy="207169"/>
          </a:xfrm>
          <a:custGeom>
            <a:avLst/>
            <a:gdLst>
              <a:gd name="connsiteX0" fmla="*/ 0 w 364331"/>
              <a:gd name="connsiteY0" fmla="*/ 0 h 207169"/>
              <a:gd name="connsiteX1" fmla="*/ 95250 w 364331"/>
              <a:gd name="connsiteY1" fmla="*/ 76200 h 207169"/>
              <a:gd name="connsiteX2" fmla="*/ 319088 w 364331"/>
              <a:gd name="connsiteY2" fmla="*/ 100013 h 207169"/>
              <a:gd name="connsiteX3" fmla="*/ 364331 w 364331"/>
              <a:gd name="connsiteY3" fmla="*/ 207169 h 2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331" h="207169">
                <a:moveTo>
                  <a:pt x="0" y="0"/>
                </a:moveTo>
                <a:cubicBezTo>
                  <a:pt x="21034" y="29765"/>
                  <a:pt x="42069" y="59531"/>
                  <a:pt x="95250" y="76200"/>
                </a:cubicBezTo>
                <a:cubicBezTo>
                  <a:pt x="148431" y="92869"/>
                  <a:pt x="274241" y="78185"/>
                  <a:pt x="319088" y="100013"/>
                </a:cubicBezTo>
                <a:cubicBezTo>
                  <a:pt x="363935" y="121841"/>
                  <a:pt x="351234" y="151607"/>
                  <a:pt x="364331" y="207169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89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McConachie</dc:creator>
  <cp:lastModifiedBy>McConachie, Dale</cp:lastModifiedBy>
  <cp:revision>18</cp:revision>
  <dcterms:created xsi:type="dcterms:W3CDTF">2018-07-23T00:35:35Z</dcterms:created>
  <dcterms:modified xsi:type="dcterms:W3CDTF">2020-05-08T17:17:46Z</dcterms:modified>
</cp:coreProperties>
</file>