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576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239" d="100"/>
          <a:sy n="239" d="100"/>
        </p:scale>
        <p:origin x="228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23770"/>
            <a:ext cx="3108960" cy="1114213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80951"/>
            <a:ext cx="2743200" cy="772689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70392"/>
            <a:ext cx="78867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70392"/>
            <a:ext cx="2320290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6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4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797879"/>
            <a:ext cx="3154680" cy="133127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141750"/>
            <a:ext cx="3154680" cy="700087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851959"/>
            <a:ext cx="155448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851959"/>
            <a:ext cx="155448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70392"/>
            <a:ext cx="315468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784543"/>
            <a:ext cx="1547336" cy="384492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169035"/>
            <a:ext cx="1547336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784543"/>
            <a:ext cx="1554956" cy="384492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169035"/>
            <a:ext cx="1554956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3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13360"/>
            <a:ext cx="1179671" cy="7467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460799"/>
            <a:ext cx="1851660" cy="2274358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960120"/>
            <a:ext cx="1179671" cy="1778741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1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13360"/>
            <a:ext cx="1179671" cy="7467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460799"/>
            <a:ext cx="1851660" cy="2274358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960120"/>
            <a:ext cx="1179671" cy="1778741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70392"/>
            <a:ext cx="315468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851959"/>
            <a:ext cx="315468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966297"/>
            <a:ext cx="82296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966297"/>
            <a:ext cx="123444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966297"/>
            <a:ext cx="82296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36E157-2F69-4FDD-8DEA-BE4E42C06556}"/>
                  </a:ext>
                </a:extLst>
              </p:cNvPr>
              <p:cNvSpPr txBox="1"/>
              <p:nvPr/>
            </p:nvSpPr>
            <p:spPr>
              <a:xfrm>
                <a:off x="2350479" y="1322637"/>
                <a:ext cx="214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36E157-2F69-4FDD-8DEA-BE4E42C06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479" y="1322637"/>
                <a:ext cx="214942" cy="369332"/>
              </a:xfrm>
              <a:prstGeom prst="rect">
                <a:avLst/>
              </a:prstGeom>
              <a:blipFill>
                <a:blip r:embed="rId2"/>
                <a:stretch>
                  <a:fillRect r="-7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2CB0E5EA-259E-4DDF-B803-F731167B7562}"/>
              </a:ext>
            </a:extLst>
          </p:cNvPr>
          <p:cNvSpPr/>
          <p:nvPr/>
        </p:nvSpPr>
        <p:spPr>
          <a:xfrm>
            <a:off x="867614" y="56401"/>
            <a:ext cx="2686799" cy="26867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E790B53-BBC7-4ED3-9E33-C5D267A00A2B}"/>
              </a:ext>
            </a:extLst>
          </p:cNvPr>
          <p:cNvSpPr/>
          <p:nvPr/>
        </p:nvSpPr>
        <p:spPr>
          <a:xfrm>
            <a:off x="2002355" y="1196318"/>
            <a:ext cx="406961" cy="4069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2B21357-A9B2-4651-BFED-B749768F1DFF}"/>
              </a:ext>
            </a:extLst>
          </p:cNvPr>
          <p:cNvSpPr/>
          <p:nvPr/>
        </p:nvSpPr>
        <p:spPr>
          <a:xfrm>
            <a:off x="2171666" y="1378232"/>
            <a:ext cx="52302" cy="523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3409243-A07D-468E-8E2B-23B2D258EEC7}"/>
              </a:ext>
            </a:extLst>
          </p:cNvPr>
          <p:cNvSpPr/>
          <p:nvPr/>
        </p:nvSpPr>
        <p:spPr>
          <a:xfrm>
            <a:off x="134326" y="850795"/>
            <a:ext cx="2289869" cy="228986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3409243-A07D-468E-8E2B-23B2D258EEC7}"/>
              </a:ext>
            </a:extLst>
          </p:cNvPr>
          <p:cNvSpPr/>
          <p:nvPr/>
        </p:nvSpPr>
        <p:spPr>
          <a:xfrm>
            <a:off x="1066078" y="254865"/>
            <a:ext cx="2289869" cy="228986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2" idx="6"/>
            <a:endCxn id="73" idx="6"/>
          </p:cNvCxnSpPr>
          <p:nvPr/>
        </p:nvCxnSpPr>
        <p:spPr>
          <a:xfrm flipH="1">
            <a:off x="2223968" y="1399799"/>
            <a:ext cx="185348" cy="45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36E157-2F69-4FDD-8DEA-BE4E42C06556}"/>
                  </a:ext>
                </a:extLst>
              </p:cNvPr>
              <p:cNvSpPr txBox="1"/>
              <p:nvPr/>
            </p:nvSpPr>
            <p:spPr>
              <a:xfrm>
                <a:off x="1505390" y="1300743"/>
                <a:ext cx="214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36E157-2F69-4FDD-8DEA-BE4E42C06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90" y="1300743"/>
                <a:ext cx="214942" cy="369332"/>
              </a:xfrm>
              <a:prstGeom prst="rect">
                <a:avLst/>
              </a:prstGeom>
              <a:blipFill>
                <a:blip r:embed="rId3"/>
                <a:stretch>
                  <a:fillRect r="-7428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/>
          <p:cNvCxnSpPr>
            <a:stCxn id="73" idx="7"/>
            <a:endCxn id="75" idx="7"/>
          </p:cNvCxnSpPr>
          <p:nvPr/>
        </p:nvCxnSpPr>
        <p:spPr>
          <a:xfrm flipV="1">
            <a:off x="2216309" y="590209"/>
            <a:ext cx="804294" cy="7956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236E157-2F69-4FDD-8DEA-BE4E42C06556}"/>
                  </a:ext>
                </a:extLst>
              </p:cNvPr>
              <p:cNvSpPr txBox="1"/>
              <p:nvPr/>
            </p:nvSpPr>
            <p:spPr>
              <a:xfrm>
                <a:off x="2729360" y="778449"/>
                <a:ext cx="214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236E157-2F69-4FDD-8DEA-BE4E42C06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360" y="778449"/>
                <a:ext cx="214942" cy="369332"/>
              </a:xfrm>
              <a:prstGeom prst="rect">
                <a:avLst/>
              </a:prstGeom>
              <a:blipFill>
                <a:blip r:embed="rId4"/>
                <a:stretch>
                  <a:fillRect r="-1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/>
          <p:cNvCxnSpPr>
            <a:stCxn id="73" idx="0"/>
            <a:endCxn id="71" idx="0"/>
          </p:cNvCxnSpPr>
          <p:nvPr/>
        </p:nvCxnSpPr>
        <p:spPr>
          <a:xfrm flipV="1">
            <a:off x="2197817" y="56401"/>
            <a:ext cx="13197" cy="13218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236E157-2F69-4FDD-8DEA-BE4E42C06556}"/>
                  </a:ext>
                </a:extLst>
              </p:cNvPr>
              <p:cNvSpPr txBox="1"/>
              <p:nvPr/>
            </p:nvSpPr>
            <p:spPr>
              <a:xfrm>
                <a:off x="2135537" y="496413"/>
                <a:ext cx="214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236E157-2F69-4FDD-8DEA-BE4E42C06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37" y="496413"/>
                <a:ext cx="214942" cy="369332"/>
              </a:xfrm>
              <a:prstGeom prst="rect">
                <a:avLst/>
              </a:prstGeom>
              <a:blipFill>
                <a:blip r:embed="rId5"/>
                <a:stretch>
                  <a:fillRect r="-5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>
            <a:stCxn id="83" idx="3"/>
            <a:endCxn id="74" idx="3"/>
          </p:cNvCxnSpPr>
          <p:nvPr/>
        </p:nvCxnSpPr>
        <p:spPr>
          <a:xfrm flipH="1">
            <a:off x="469670" y="2014221"/>
            <a:ext cx="791098" cy="7910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82B21357-A9B2-4651-BFED-B749768F1DFF}"/>
              </a:ext>
            </a:extLst>
          </p:cNvPr>
          <p:cNvSpPr/>
          <p:nvPr/>
        </p:nvSpPr>
        <p:spPr>
          <a:xfrm>
            <a:off x="1253109" y="1969578"/>
            <a:ext cx="52302" cy="523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36E157-2F69-4FDD-8DEA-BE4E42C06556}"/>
                  </a:ext>
                </a:extLst>
              </p:cNvPr>
              <p:cNvSpPr txBox="1"/>
              <p:nvPr/>
            </p:nvSpPr>
            <p:spPr>
              <a:xfrm>
                <a:off x="767874" y="2354894"/>
                <a:ext cx="214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36E157-2F69-4FDD-8DEA-BE4E42C06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74" y="2354894"/>
                <a:ext cx="214942" cy="369332"/>
              </a:xfrm>
              <a:prstGeom prst="rect">
                <a:avLst/>
              </a:prstGeom>
              <a:blipFill>
                <a:blip r:embed="rId6"/>
                <a:stretch>
                  <a:fillRect r="-1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236E157-2F69-4FDD-8DEA-BE4E42C06556}"/>
                  </a:ext>
                </a:extLst>
              </p:cNvPr>
              <p:cNvSpPr txBox="1"/>
              <p:nvPr/>
            </p:nvSpPr>
            <p:spPr>
              <a:xfrm>
                <a:off x="1264296" y="1721188"/>
                <a:ext cx="214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236E157-2F69-4FDD-8DEA-BE4E42C06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296" y="1721188"/>
                <a:ext cx="214942" cy="369332"/>
              </a:xfrm>
              <a:prstGeom prst="rect">
                <a:avLst/>
              </a:prstGeom>
              <a:blipFill>
                <a:blip r:embed="rId7"/>
                <a:stretch>
                  <a:fillRect r="-5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urved Connector 85"/>
          <p:cNvCxnSpPr/>
          <p:nvPr/>
        </p:nvCxnSpPr>
        <p:spPr>
          <a:xfrm flipV="1">
            <a:off x="1846843" y="1427637"/>
            <a:ext cx="318196" cy="11554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8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McConachie</dc:creator>
  <cp:lastModifiedBy>McConachie, Dale</cp:lastModifiedBy>
  <cp:revision>15</cp:revision>
  <dcterms:created xsi:type="dcterms:W3CDTF">2018-07-23T00:35:35Z</dcterms:created>
  <dcterms:modified xsi:type="dcterms:W3CDTF">2020-05-08T17:20:23Z</dcterms:modified>
</cp:coreProperties>
</file>