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10" d="100"/>
          <a:sy n="110" d="100"/>
        </p:scale>
        <p:origin x="1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42EE-65DD-10AE-7B81-9046EE016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A7CF-0DCD-9AEA-FB8E-9A32D017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B08B-41E3-D2EC-9A32-0F659249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4206-FA84-2F48-F919-204DC4D3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29A3-D4DA-FAC5-CA80-06A06E4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A3B7-79CE-FBE1-1B90-0EB09BD1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294B1-5AD8-E16F-9B10-635131439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DC03-80A6-6E00-A374-B0F367F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BB01-78A0-0A6C-5834-A21D8FF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4A0D-762F-8D1E-DE37-9EA16C16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897B8-7C85-F02E-BB6A-D976FBE11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8CE26-C919-18E4-801C-E0F763C3C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8DC4-F079-16A4-6371-89AA6D0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F446-2032-9C26-30AB-61AA272F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00BD-88D8-B59F-2D50-B34811C2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E34A-A742-CF33-9524-F41E4ED7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77D9-BDA1-3937-8A89-346738B8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CE48-08D7-1190-00A2-B1976F9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B22-02BD-8B48-4A4E-964AE5AD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ED46-D508-FAEF-1AF2-7E12962F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1599-9A33-527A-59D9-B2642396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7A71-755D-0D28-99FC-672D8C41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D67E-6EA3-EFEB-FDE2-3BB377EE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1CC8-DDDD-A1D2-344E-79CA0887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036E-8578-C2FA-EFDA-18863F4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58C2-E461-1D4F-612F-9EABC045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3230-5CAC-42BF-E571-E012919EC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2849-183F-2F6F-689E-0CBC849D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0008-CA8C-D404-62AC-69895377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5D139-7084-6672-BA7F-E9F2F756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219E-4D72-E737-2856-986F72A0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0DD-CC60-2E31-B087-7F465EFF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C9318-8EA5-7B66-717B-EC3FED1AF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BE2B6-0B6D-654A-B73B-209934DB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E82ED-CD01-D0F6-7548-3CB33271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694D1-FA00-6AC4-D93F-C9C0008EE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6AF4B-1189-F3EE-7DF5-50A4CB5D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A43C1-20D9-5521-C8B6-6D9204D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492B6-6183-A96E-F831-A34786A5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FEB9-A00D-2D28-856E-704CF0F7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09E6F-DC99-358E-FCE7-A983892A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EFF58-A9B4-780A-347B-27A83D52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83542-1F53-6BAB-23BE-80DD2548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0C457-533A-0D35-5506-4A3A040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41F69-CE59-B364-4D95-59527920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6ECE0-6BDB-9740-E223-CF1CB9C0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185F-BCE8-E3E7-E0CC-C846D75D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355E-240C-915D-DE5D-4234973A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3899-F1AB-985A-AD4A-5F639184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331D-FECC-C588-DCF9-1178BD60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D264-2DC3-6871-5BBD-DBB479D7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B1A1-7433-9072-47C3-A058061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0BFC-72CE-A4AA-EC0F-252C8113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94F9C-8F66-138D-494F-826776DE3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4AAA0-60CD-5C78-3D5B-2575548B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8D70-750E-95F6-A513-9EF0F7B0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3FEBC-5AF8-AC48-D46D-25F83EDE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B940-947D-C20D-7923-CA538B1D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4076C-B2D5-0078-8C2E-291F4DBE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501BF-A1CB-2F96-4FC1-7A057A5A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086A-50B9-7717-5252-ADADCE8F9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073C-D5AA-5471-D1BB-CB82ADB10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099E-1EA0-EE09-E4B8-9AE0E569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9C37-8A05-B7C6-335B-2072E2511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DEBF6-B6C1-8FE5-D1E7-939D3C7B4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3585-398F-D2DE-80C6-A35F30DE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918"/>
          </a:xfrm>
        </p:spPr>
        <p:txBody>
          <a:bodyPr>
            <a:normAutofit fontScale="90000"/>
          </a:bodyPr>
          <a:lstStyle/>
          <a:p>
            <a:r>
              <a:rPr lang="en-US" dirty="0"/>
              <a:t>Agentic Workflows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A1B91-785E-8D04-C3D0-D607EA0B20A7}"/>
              </a:ext>
            </a:extLst>
          </p:cNvPr>
          <p:cNvSpPr/>
          <p:nvPr/>
        </p:nvSpPr>
        <p:spPr>
          <a:xfrm>
            <a:off x="3894895" y="1302337"/>
            <a:ext cx="2638251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Prompt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1858B7-03F7-2A99-BCF2-5E2C8D2A493C}"/>
              </a:ext>
            </a:extLst>
          </p:cNvPr>
          <p:cNvSpPr/>
          <p:nvPr/>
        </p:nvSpPr>
        <p:spPr>
          <a:xfrm>
            <a:off x="3894895" y="2273968"/>
            <a:ext cx="2638251" cy="62564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to LLM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77C4B20-0718-A694-3DA6-5FD6E07A824B}"/>
              </a:ext>
            </a:extLst>
          </p:cNvPr>
          <p:cNvSpPr/>
          <p:nvPr/>
        </p:nvSpPr>
        <p:spPr>
          <a:xfrm>
            <a:off x="3894896" y="3429000"/>
            <a:ext cx="2638250" cy="1191126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OK?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D8946-6D98-7630-E603-8A51D15B6175}"/>
              </a:ext>
            </a:extLst>
          </p:cNvPr>
          <p:cNvSpPr/>
          <p:nvPr/>
        </p:nvSpPr>
        <p:spPr>
          <a:xfrm>
            <a:off x="3947898" y="5149515"/>
            <a:ext cx="2532244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Prompt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16866AC-80D0-74B3-6389-71BBD28024B1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3894896" y="2586791"/>
            <a:ext cx="53003" cy="2822217"/>
          </a:xfrm>
          <a:prstGeom prst="bentConnector3">
            <a:avLst>
              <a:gd name="adj1" fmla="val 96805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03F2BB-0C7A-3BB3-758A-09846BAEBF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14021" y="1821321"/>
            <a:ext cx="0" cy="452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86E0B2-D60F-26EA-8DCC-0975C774A6E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14021" y="2899611"/>
            <a:ext cx="0" cy="52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D60698-016D-C999-643F-1713A4AFF331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6533146" y="4024563"/>
            <a:ext cx="9869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5A180F9-02E2-DF5D-BF06-566DF03429D0}"/>
              </a:ext>
            </a:extLst>
          </p:cNvPr>
          <p:cNvSpPr/>
          <p:nvPr/>
        </p:nvSpPr>
        <p:spPr>
          <a:xfrm>
            <a:off x="2123159" y="1302337"/>
            <a:ext cx="1081470" cy="5189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B29816-76B9-0E17-ABDA-A5140EDE100D}"/>
              </a:ext>
            </a:extLst>
          </p:cNvPr>
          <p:cNvSpPr/>
          <p:nvPr/>
        </p:nvSpPr>
        <p:spPr>
          <a:xfrm>
            <a:off x="7520128" y="3765071"/>
            <a:ext cx="1333814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4FA547-0112-DF6C-8727-ACC477AE7ED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214020" y="4620126"/>
            <a:ext cx="1" cy="5293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D0E8E6-3AD3-2442-5C3D-80A9295DCDD5}"/>
              </a:ext>
            </a:extLst>
          </p:cNvPr>
          <p:cNvCxnSpPr>
            <a:cxnSpLocks/>
            <a:stCxn id="18" idx="6"/>
            <a:endCxn id="4" idx="1"/>
          </p:cNvCxnSpPr>
          <p:nvPr/>
        </p:nvCxnSpPr>
        <p:spPr>
          <a:xfrm>
            <a:off x="3204629" y="1561829"/>
            <a:ext cx="6902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D031B0-28C2-FA32-F1E5-AD1253E44B0A}"/>
              </a:ext>
            </a:extLst>
          </p:cNvPr>
          <p:cNvSpPr txBox="1"/>
          <p:nvPr/>
        </p:nvSpPr>
        <p:spPr>
          <a:xfrm>
            <a:off x="6738684" y="3628830"/>
            <a:ext cx="575905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F032B3-16CE-91FC-F961-63A829BAB750}"/>
              </a:ext>
            </a:extLst>
          </p:cNvPr>
          <p:cNvSpPr txBox="1"/>
          <p:nvPr/>
        </p:nvSpPr>
        <p:spPr>
          <a:xfrm>
            <a:off x="5348318" y="4735050"/>
            <a:ext cx="33250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A72B5C-4E20-3983-ACDE-82A66F89A3F6}"/>
              </a:ext>
            </a:extLst>
          </p:cNvPr>
          <p:cNvSpPr txBox="1"/>
          <p:nvPr/>
        </p:nvSpPr>
        <p:spPr>
          <a:xfrm>
            <a:off x="2520852" y="3765071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07067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74D5-9982-8748-077B-A109148C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49D2-BDBF-FAFF-4866-F355611B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LLM is trained on </a:t>
            </a:r>
            <a:r>
              <a:rPr lang="en-US" b="1" dirty="0"/>
              <a:t>public</a:t>
            </a:r>
            <a:r>
              <a:rPr lang="en-US" dirty="0"/>
              <a:t> knowledge but does not know anything about your goals, your products or your customers </a:t>
            </a:r>
          </a:p>
          <a:p>
            <a:r>
              <a:rPr lang="en-US" dirty="0"/>
              <a:t>A human decides if the response is OK</a:t>
            </a:r>
          </a:p>
          <a:p>
            <a:r>
              <a:rPr lang="en-US" dirty="0"/>
              <a:t>The human is “trained” to write better prompts</a:t>
            </a:r>
          </a:p>
        </p:txBody>
      </p:sp>
    </p:spTree>
    <p:extLst>
      <p:ext uri="{BB962C8B-B14F-4D97-AF65-F5344CB8AC3E}">
        <p14:creationId xmlns:p14="http://schemas.microsoft.com/office/powerpoint/2010/main" val="7041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827F-96F0-714C-0118-F91AF0D9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5" y="199705"/>
            <a:ext cx="10515600" cy="40782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512BC-1705-D092-F04E-A9B4D09F12E0}"/>
              </a:ext>
            </a:extLst>
          </p:cNvPr>
          <p:cNvSpPr/>
          <p:nvPr/>
        </p:nvSpPr>
        <p:spPr>
          <a:xfrm>
            <a:off x="3964343" y="944853"/>
            <a:ext cx="2638251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Prompt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84D8CDD-1787-D1A3-EC3F-9704AAF382C7}"/>
              </a:ext>
            </a:extLst>
          </p:cNvPr>
          <p:cNvSpPr/>
          <p:nvPr/>
        </p:nvSpPr>
        <p:spPr>
          <a:xfrm>
            <a:off x="3964343" y="2829553"/>
            <a:ext cx="2638251" cy="62564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to LLM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39DB72E-3939-741C-B14F-051CE197BFF8}"/>
              </a:ext>
            </a:extLst>
          </p:cNvPr>
          <p:cNvSpPr/>
          <p:nvPr/>
        </p:nvSpPr>
        <p:spPr>
          <a:xfrm>
            <a:off x="3964344" y="3984585"/>
            <a:ext cx="2638250" cy="1191126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OK?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19993-9684-779B-2B12-39A9F07A97D7}"/>
              </a:ext>
            </a:extLst>
          </p:cNvPr>
          <p:cNvSpPr/>
          <p:nvPr/>
        </p:nvSpPr>
        <p:spPr>
          <a:xfrm>
            <a:off x="4017346" y="5705100"/>
            <a:ext cx="2532244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Prompt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04603E0-9B31-6642-0652-C916C7109914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3964344" y="3142376"/>
            <a:ext cx="53003" cy="2822217"/>
          </a:xfrm>
          <a:prstGeom prst="bentConnector3">
            <a:avLst>
              <a:gd name="adj1" fmla="val 96805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A4D2AB-EB31-A5BC-B112-A8C244622E6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79236" y="2407534"/>
            <a:ext cx="4233" cy="422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5C23AD-2D18-CCBE-3229-FEBEBE30101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83469" y="3455196"/>
            <a:ext cx="0" cy="52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A4EA2-9485-3265-F7CF-EE1C2FEBB4E7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6602594" y="4580148"/>
            <a:ext cx="9869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0E6C80E-0ABA-FDC6-340F-0E7E155767D4}"/>
              </a:ext>
            </a:extLst>
          </p:cNvPr>
          <p:cNvSpPr/>
          <p:nvPr/>
        </p:nvSpPr>
        <p:spPr>
          <a:xfrm>
            <a:off x="2192607" y="944853"/>
            <a:ext cx="1081470" cy="5189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8F9F1D-8B48-C443-0D3F-B05E1CA22E52}"/>
              </a:ext>
            </a:extLst>
          </p:cNvPr>
          <p:cNvSpPr/>
          <p:nvPr/>
        </p:nvSpPr>
        <p:spPr>
          <a:xfrm>
            <a:off x="7589576" y="4320656"/>
            <a:ext cx="1333814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43F5A8-1422-5900-A2BD-05E697280FE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283468" y="5175711"/>
            <a:ext cx="1" cy="5293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F1BDA4-AABA-7226-50B7-43A9BB0EDD63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3274077" y="1204345"/>
            <a:ext cx="6902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E8B78A-EEED-6A2F-E49D-D0AE6DC6F824}"/>
              </a:ext>
            </a:extLst>
          </p:cNvPr>
          <p:cNvSpPr txBox="1"/>
          <p:nvPr/>
        </p:nvSpPr>
        <p:spPr>
          <a:xfrm>
            <a:off x="6808132" y="4184415"/>
            <a:ext cx="575905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14E0F4-0F90-8C5C-94A4-C04348D05A83}"/>
              </a:ext>
            </a:extLst>
          </p:cNvPr>
          <p:cNvSpPr txBox="1"/>
          <p:nvPr/>
        </p:nvSpPr>
        <p:spPr>
          <a:xfrm>
            <a:off x="5417766" y="5290635"/>
            <a:ext cx="33250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5553A8-F44D-0CBE-0508-010C4DB483E0}"/>
              </a:ext>
            </a:extLst>
          </p:cNvPr>
          <p:cNvCxnSpPr>
            <a:cxnSpLocks/>
          </p:cNvCxnSpPr>
          <p:nvPr/>
        </p:nvCxnSpPr>
        <p:spPr>
          <a:xfrm>
            <a:off x="5279236" y="1463837"/>
            <a:ext cx="0" cy="38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77B029B-FB0B-B1B3-1F6A-D7CC3A313A8B}"/>
              </a:ext>
            </a:extLst>
          </p:cNvPr>
          <p:cNvSpPr/>
          <p:nvPr/>
        </p:nvSpPr>
        <p:spPr>
          <a:xfrm>
            <a:off x="3990845" y="1878145"/>
            <a:ext cx="2638251" cy="4894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Enrich Prompt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744621E0-9668-FD0E-3CF4-60D3224DCAB7}"/>
              </a:ext>
            </a:extLst>
          </p:cNvPr>
          <p:cNvSpPr/>
          <p:nvPr/>
        </p:nvSpPr>
        <p:spPr>
          <a:xfrm>
            <a:off x="7440305" y="1761840"/>
            <a:ext cx="1483085" cy="752354"/>
          </a:xfrm>
          <a:prstGeom prst="can">
            <a:avLst>
              <a:gd name="adj" fmla="val 1576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  <a:p>
            <a:pPr algn="ctr"/>
            <a:r>
              <a:rPr lang="en-US" dirty="0"/>
              <a:t>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1E3EC5-ADCE-9523-EDF3-DD8098854AFC}"/>
              </a:ext>
            </a:extLst>
          </p:cNvPr>
          <p:cNvCxnSpPr>
            <a:stCxn id="25" idx="3"/>
            <a:endCxn id="27" idx="2"/>
          </p:cNvCxnSpPr>
          <p:nvPr/>
        </p:nvCxnSpPr>
        <p:spPr>
          <a:xfrm>
            <a:off x="6629096" y="2122881"/>
            <a:ext cx="811209" cy="151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98C5-4AB9-2FCC-4B04-56CCB34CD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78B5-5FD0-789F-F5A0-8FAEC23C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20" y="174824"/>
            <a:ext cx="10515600" cy="40782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DFDBFA-0651-28BE-17F8-837AF89F552D}"/>
              </a:ext>
            </a:extLst>
          </p:cNvPr>
          <p:cNvSpPr/>
          <p:nvPr/>
        </p:nvSpPr>
        <p:spPr>
          <a:xfrm>
            <a:off x="3964343" y="944853"/>
            <a:ext cx="2638251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Prompt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76412E-DBC2-53CD-AAB6-4D4DB078A183}"/>
              </a:ext>
            </a:extLst>
          </p:cNvPr>
          <p:cNvSpPr/>
          <p:nvPr/>
        </p:nvSpPr>
        <p:spPr>
          <a:xfrm>
            <a:off x="3964343" y="2829553"/>
            <a:ext cx="2638251" cy="62564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to LLM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92A2AB8-4B89-C35F-2D27-6AB558DF257B}"/>
              </a:ext>
            </a:extLst>
          </p:cNvPr>
          <p:cNvSpPr/>
          <p:nvPr/>
        </p:nvSpPr>
        <p:spPr>
          <a:xfrm>
            <a:off x="3964344" y="3984585"/>
            <a:ext cx="2638250" cy="1191126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OK?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E3E13-FDD7-C1CB-1DE8-94517088BD30}"/>
              </a:ext>
            </a:extLst>
          </p:cNvPr>
          <p:cNvSpPr/>
          <p:nvPr/>
        </p:nvSpPr>
        <p:spPr>
          <a:xfrm>
            <a:off x="4017346" y="5705100"/>
            <a:ext cx="2532244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Prompt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2D9AA7-0027-5E55-C2B6-6A23B3D4E73E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3964344" y="3142376"/>
            <a:ext cx="53003" cy="2822217"/>
          </a:xfrm>
          <a:prstGeom prst="bentConnector3">
            <a:avLst>
              <a:gd name="adj1" fmla="val 968051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24E0F3-B5EB-B47D-751D-5325E65C674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79236" y="2407534"/>
            <a:ext cx="4233" cy="422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8F8BCA-79BB-FCC9-32C3-6C88C99C473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83469" y="3455196"/>
            <a:ext cx="0" cy="52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4F38F0-A52D-2129-B847-30143EC3F770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6602594" y="4580148"/>
            <a:ext cx="9869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BB1C3E4-D166-E887-FC06-1ECDBC2F2998}"/>
              </a:ext>
            </a:extLst>
          </p:cNvPr>
          <p:cNvSpPr/>
          <p:nvPr/>
        </p:nvSpPr>
        <p:spPr>
          <a:xfrm>
            <a:off x="2192607" y="944853"/>
            <a:ext cx="1081470" cy="5189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EF2ED6-BE9B-F418-3A85-96D7B904A18D}"/>
              </a:ext>
            </a:extLst>
          </p:cNvPr>
          <p:cNvSpPr/>
          <p:nvPr/>
        </p:nvSpPr>
        <p:spPr>
          <a:xfrm>
            <a:off x="7589576" y="4320656"/>
            <a:ext cx="1333814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BA8D4F-78C1-BD3E-CC51-78716DE7079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283468" y="5175711"/>
            <a:ext cx="1" cy="5293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CC973-1F0A-6DC9-63F9-E81B4A7A0E36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3274077" y="1204345"/>
            <a:ext cx="6902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E84A6B-8B68-ED8E-4AA5-1F86F9BA9F09}"/>
              </a:ext>
            </a:extLst>
          </p:cNvPr>
          <p:cNvSpPr txBox="1"/>
          <p:nvPr/>
        </p:nvSpPr>
        <p:spPr>
          <a:xfrm>
            <a:off x="6808132" y="4184415"/>
            <a:ext cx="575905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A50FF2-4EB9-577A-87C4-D37AEB54EDE8}"/>
              </a:ext>
            </a:extLst>
          </p:cNvPr>
          <p:cNvSpPr txBox="1"/>
          <p:nvPr/>
        </p:nvSpPr>
        <p:spPr>
          <a:xfrm>
            <a:off x="5417766" y="5290635"/>
            <a:ext cx="332509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FEF191-2EB2-4230-FE8A-83A9A933BB61}"/>
              </a:ext>
            </a:extLst>
          </p:cNvPr>
          <p:cNvCxnSpPr>
            <a:cxnSpLocks/>
          </p:cNvCxnSpPr>
          <p:nvPr/>
        </p:nvCxnSpPr>
        <p:spPr>
          <a:xfrm>
            <a:off x="5279236" y="1463837"/>
            <a:ext cx="0" cy="38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8A71ACF-7576-180F-E313-261C0133927D}"/>
              </a:ext>
            </a:extLst>
          </p:cNvPr>
          <p:cNvSpPr/>
          <p:nvPr/>
        </p:nvSpPr>
        <p:spPr>
          <a:xfrm>
            <a:off x="3990845" y="1878145"/>
            <a:ext cx="2638251" cy="4894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Enrich Prompt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C0FDF8-40BE-6EEE-FAA5-605748BE35A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629096" y="2122881"/>
            <a:ext cx="811209" cy="151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7E3D9D-E1BC-765C-63EB-79D8F1162BDA}"/>
              </a:ext>
            </a:extLst>
          </p:cNvPr>
          <p:cNvGrpSpPr/>
          <p:nvPr/>
        </p:nvGrpSpPr>
        <p:grpSpPr>
          <a:xfrm>
            <a:off x="7440305" y="1492060"/>
            <a:ext cx="1643605" cy="1261641"/>
            <a:chOff x="8414795" y="2882096"/>
            <a:chExt cx="1643605" cy="1261641"/>
          </a:xfrm>
        </p:grpSpPr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FB50B214-F122-7D4A-2048-E4F1DD6E68B8}"/>
                </a:ext>
              </a:extLst>
            </p:cNvPr>
            <p:cNvSpPr/>
            <p:nvPr/>
          </p:nvSpPr>
          <p:spPr>
            <a:xfrm>
              <a:off x="8414795" y="2882096"/>
              <a:ext cx="1643605" cy="1261641"/>
            </a:xfrm>
            <a:prstGeom prst="can">
              <a:avLst>
                <a:gd name="adj" fmla="val 1307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oogle Shape;571;p74">
              <a:extLst>
                <a:ext uri="{FF2B5EF4-FFF2-40B4-BE49-F238E27FC236}">
                  <a16:creationId xmlns:a16="http://schemas.microsoft.com/office/drawing/2014/main" id="{1E1B5D46-BC77-5D18-F12C-FAF6DE6787A2}"/>
                </a:ext>
              </a:extLst>
            </p:cNvPr>
            <p:cNvGrpSpPr/>
            <p:nvPr/>
          </p:nvGrpSpPr>
          <p:grpSpPr>
            <a:xfrm>
              <a:off x="8623139" y="3134005"/>
              <a:ext cx="1330304" cy="905560"/>
              <a:chOff x="3505200" y="4267200"/>
              <a:chExt cx="1676400" cy="1600200"/>
            </a:xfrm>
          </p:grpSpPr>
          <p:sp>
            <p:nvSpPr>
              <p:cNvPr id="21" name="Google Shape;572;p74">
                <a:extLst>
                  <a:ext uri="{FF2B5EF4-FFF2-40B4-BE49-F238E27FC236}">
                    <a16:creationId xmlns:a16="http://schemas.microsoft.com/office/drawing/2014/main" id="{983262AD-EB7D-B5AE-FF92-5A80ADF65FB8}"/>
                  </a:ext>
                </a:extLst>
              </p:cNvPr>
              <p:cNvSpPr/>
              <p:nvPr/>
            </p:nvSpPr>
            <p:spPr>
              <a:xfrm>
                <a:off x="4191000" y="4267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3" name="Google Shape;573;p74">
                <a:extLst>
                  <a:ext uri="{FF2B5EF4-FFF2-40B4-BE49-F238E27FC236}">
                    <a16:creationId xmlns:a16="http://schemas.microsoft.com/office/drawing/2014/main" id="{CC78144A-2FD8-D695-E51E-C03E2ABBCADA}"/>
                  </a:ext>
                </a:extLst>
              </p:cNvPr>
              <p:cNvSpPr/>
              <p:nvPr/>
            </p:nvSpPr>
            <p:spPr>
              <a:xfrm>
                <a:off x="3886200" y="4724400"/>
                <a:ext cx="228600" cy="228600"/>
              </a:xfrm>
              <a:prstGeom prst="ellipse">
                <a:avLst/>
              </a:prstGeom>
              <a:solidFill>
                <a:srgbClr val="996633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4" name="Google Shape;574;p74">
                <a:extLst>
                  <a:ext uri="{FF2B5EF4-FFF2-40B4-BE49-F238E27FC236}">
                    <a16:creationId xmlns:a16="http://schemas.microsoft.com/office/drawing/2014/main" id="{60DF63F3-0172-99AF-C233-995DA6591EF3}"/>
                  </a:ext>
                </a:extLst>
              </p:cNvPr>
              <p:cNvSpPr/>
              <p:nvPr/>
            </p:nvSpPr>
            <p:spPr>
              <a:xfrm>
                <a:off x="4191000" y="51054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6" name="Google Shape;575;p74">
                <a:extLst>
                  <a:ext uri="{FF2B5EF4-FFF2-40B4-BE49-F238E27FC236}">
                    <a16:creationId xmlns:a16="http://schemas.microsoft.com/office/drawing/2014/main" id="{40021322-E4BF-B291-F87A-5F9012403F2A}"/>
                  </a:ext>
                </a:extLst>
              </p:cNvPr>
              <p:cNvSpPr/>
              <p:nvPr/>
            </p:nvSpPr>
            <p:spPr>
              <a:xfrm>
                <a:off x="4794721" y="4494213"/>
                <a:ext cx="228600" cy="2286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8" name="Google Shape;576;p74">
                <a:extLst>
                  <a:ext uri="{FF2B5EF4-FFF2-40B4-BE49-F238E27FC236}">
                    <a16:creationId xmlns:a16="http://schemas.microsoft.com/office/drawing/2014/main" id="{81694C1B-6434-10D9-58AD-AC85919E494C}"/>
                  </a:ext>
                </a:extLst>
              </p:cNvPr>
              <p:cNvSpPr/>
              <p:nvPr/>
            </p:nvSpPr>
            <p:spPr>
              <a:xfrm>
                <a:off x="4648200" y="4953000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0" name="Google Shape;577;p74">
                <a:extLst>
                  <a:ext uri="{FF2B5EF4-FFF2-40B4-BE49-F238E27FC236}">
                    <a16:creationId xmlns:a16="http://schemas.microsoft.com/office/drawing/2014/main" id="{B6BC3682-2032-BC38-88DA-E23062BB5CAE}"/>
                  </a:ext>
                </a:extLst>
              </p:cNvPr>
              <p:cNvSpPr/>
              <p:nvPr/>
            </p:nvSpPr>
            <p:spPr>
              <a:xfrm>
                <a:off x="3581400" y="52578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1" name="Google Shape;578;p74">
                <a:extLst>
                  <a:ext uri="{FF2B5EF4-FFF2-40B4-BE49-F238E27FC236}">
                    <a16:creationId xmlns:a16="http://schemas.microsoft.com/office/drawing/2014/main" id="{643768A6-11B7-D828-E858-7CCDC2AF8E2F}"/>
                  </a:ext>
                </a:extLst>
              </p:cNvPr>
              <p:cNvSpPr/>
              <p:nvPr/>
            </p:nvSpPr>
            <p:spPr>
              <a:xfrm>
                <a:off x="4419600" y="5486400"/>
                <a:ext cx="228600" cy="228600"/>
              </a:xfrm>
              <a:prstGeom prst="ellipse">
                <a:avLst/>
              </a:prstGeom>
              <a:solidFill>
                <a:srgbClr val="0070C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2" name="Google Shape;579;p74">
                <a:extLst>
                  <a:ext uri="{FF2B5EF4-FFF2-40B4-BE49-F238E27FC236}">
                    <a16:creationId xmlns:a16="http://schemas.microsoft.com/office/drawing/2014/main" id="{0E60D970-144A-5D43-D26B-DBDBBC2D9ECC}"/>
                  </a:ext>
                </a:extLst>
              </p:cNvPr>
              <p:cNvSpPr/>
              <p:nvPr/>
            </p:nvSpPr>
            <p:spPr>
              <a:xfrm>
                <a:off x="3505200" y="4572000"/>
                <a:ext cx="228600" cy="228600"/>
              </a:xfrm>
              <a:prstGeom prst="ellipse">
                <a:avLst/>
              </a:prstGeom>
              <a:solidFill>
                <a:srgbClr val="A5A5A5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3" name="Google Shape;580;p74">
                <a:extLst>
                  <a:ext uri="{FF2B5EF4-FFF2-40B4-BE49-F238E27FC236}">
                    <a16:creationId xmlns:a16="http://schemas.microsoft.com/office/drawing/2014/main" id="{18D211C0-6158-8276-2FED-C324130B2EED}"/>
                  </a:ext>
                </a:extLst>
              </p:cNvPr>
              <p:cNvSpPr/>
              <p:nvPr/>
            </p:nvSpPr>
            <p:spPr>
              <a:xfrm>
                <a:off x="4953000" y="5334000"/>
                <a:ext cx="228600" cy="228600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34" name="Google Shape;581;p74">
                <a:extLst>
                  <a:ext uri="{FF2B5EF4-FFF2-40B4-BE49-F238E27FC236}">
                    <a16:creationId xmlns:a16="http://schemas.microsoft.com/office/drawing/2014/main" id="{B4B484A9-B4C0-300D-7DA0-22657FA55F77}"/>
                  </a:ext>
                </a:extLst>
              </p:cNvPr>
              <p:cNvCxnSpPr>
                <a:stCxn id="32" idx="7"/>
                <a:endCxn id="21" idx="2"/>
              </p:cNvCxnSpPr>
              <p:nvPr/>
            </p:nvCxnSpPr>
            <p:spPr>
              <a:xfrm rot="10800000" flipH="1">
                <a:off x="3700322" y="4381378"/>
                <a:ext cx="490800" cy="224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5" name="Google Shape;582;p74">
                <a:extLst>
                  <a:ext uri="{FF2B5EF4-FFF2-40B4-BE49-F238E27FC236}">
                    <a16:creationId xmlns:a16="http://schemas.microsoft.com/office/drawing/2014/main" id="{BBEF6EBF-514A-10C7-3732-226C28186CD4}"/>
                  </a:ext>
                </a:extLst>
              </p:cNvPr>
              <p:cNvCxnSpPr>
                <a:stCxn id="21" idx="6"/>
                <a:endCxn id="26" idx="2"/>
              </p:cNvCxnSpPr>
              <p:nvPr/>
            </p:nvCxnSpPr>
            <p:spPr>
              <a:xfrm>
                <a:off x="4419600" y="4381500"/>
                <a:ext cx="375000" cy="227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6" name="Google Shape;583;p74">
                <a:extLst>
                  <a:ext uri="{FF2B5EF4-FFF2-40B4-BE49-F238E27FC236}">
                    <a16:creationId xmlns:a16="http://schemas.microsoft.com/office/drawing/2014/main" id="{D17A3644-BF4D-6D37-D55F-E4869E77CE10}"/>
                  </a:ext>
                </a:extLst>
              </p:cNvPr>
              <p:cNvCxnSpPr>
                <a:stCxn id="26" idx="4"/>
                <a:endCxn id="28" idx="0"/>
              </p:cNvCxnSpPr>
              <p:nvPr/>
            </p:nvCxnSpPr>
            <p:spPr>
              <a:xfrm flipH="1">
                <a:off x="4762621" y="4722813"/>
                <a:ext cx="146400" cy="230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7" name="Google Shape;584;p74">
                <a:extLst>
                  <a:ext uri="{FF2B5EF4-FFF2-40B4-BE49-F238E27FC236}">
                    <a16:creationId xmlns:a16="http://schemas.microsoft.com/office/drawing/2014/main" id="{B34067CF-1E56-42CD-14A2-8AC3474BE3A0}"/>
                  </a:ext>
                </a:extLst>
              </p:cNvPr>
              <p:cNvCxnSpPr>
                <a:stCxn id="28" idx="5"/>
                <a:endCxn id="33" idx="1"/>
              </p:cNvCxnSpPr>
              <p:nvPr/>
            </p:nvCxnSpPr>
            <p:spPr>
              <a:xfrm>
                <a:off x="4843322" y="5148122"/>
                <a:ext cx="1431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8" name="Google Shape;585;p74">
                <a:extLst>
                  <a:ext uri="{FF2B5EF4-FFF2-40B4-BE49-F238E27FC236}">
                    <a16:creationId xmlns:a16="http://schemas.microsoft.com/office/drawing/2014/main" id="{ED0A399A-E227-3FB1-A6D3-383560480B37}"/>
                  </a:ext>
                </a:extLst>
              </p:cNvPr>
              <p:cNvCxnSpPr>
                <a:stCxn id="33" idx="2"/>
                <a:endCxn id="31" idx="6"/>
              </p:cNvCxnSpPr>
              <p:nvPr/>
            </p:nvCxnSpPr>
            <p:spPr>
              <a:xfrm flipH="1">
                <a:off x="4648200" y="5448300"/>
                <a:ext cx="30480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9" name="Google Shape;586;p74">
                <a:extLst>
                  <a:ext uri="{FF2B5EF4-FFF2-40B4-BE49-F238E27FC236}">
                    <a16:creationId xmlns:a16="http://schemas.microsoft.com/office/drawing/2014/main" id="{A0DC91EC-6BDD-7338-72D6-6DA46E3631BC}"/>
                  </a:ext>
                </a:extLst>
              </p:cNvPr>
              <p:cNvCxnSpPr>
                <a:endCxn id="24" idx="5"/>
              </p:cNvCxnSpPr>
              <p:nvPr/>
            </p:nvCxnSpPr>
            <p:spPr>
              <a:xfrm rot="10800000">
                <a:off x="4386122" y="5300522"/>
                <a:ext cx="1050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" name="Google Shape;587;p74">
                <a:extLst>
                  <a:ext uri="{FF2B5EF4-FFF2-40B4-BE49-F238E27FC236}">
                    <a16:creationId xmlns:a16="http://schemas.microsoft.com/office/drawing/2014/main" id="{95F4524F-600F-6255-EDAE-FCFAFB8C587E}"/>
                  </a:ext>
                </a:extLst>
              </p:cNvPr>
              <p:cNvCxnSpPr>
                <a:stCxn id="24" idx="1"/>
                <a:endCxn id="23" idx="5"/>
              </p:cNvCxnSpPr>
              <p:nvPr/>
            </p:nvCxnSpPr>
            <p:spPr>
              <a:xfrm rot="10800000">
                <a:off x="4081378" y="4919578"/>
                <a:ext cx="1431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1" name="Google Shape;588;p74">
                <a:extLst>
                  <a:ext uri="{FF2B5EF4-FFF2-40B4-BE49-F238E27FC236}">
                    <a16:creationId xmlns:a16="http://schemas.microsoft.com/office/drawing/2014/main" id="{F4EC45DA-BCF2-40C2-AF14-511D960747B5}"/>
                  </a:ext>
                </a:extLst>
              </p:cNvPr>
              <p:cNvCxnSpPr>
                <a:stCxn id="23" idx="3"/>
                <a:endCxn id="30" idx="7"/>
              </p:cNvCxnSpPr>
              <p:nvPr/>
            </p:nvCxnSpPr>
            <p:spPr>
              <a:xfrm flipH="1">
                <a:off x="3776578" y="4919522"/>
                <a:ext cx="143100" cy="371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" name="Google Shape;589;p74">
                <a:extLst>
                  <a:ext uri="{FF2B5EF4-FFF2-40B4-BE49-F238E27FC236}">
                    <a16:creationId xmlns:a16="http://schemas.microsoft.com/office/drawing/2014/main" id="{3B6FB225-351A-EBDC-FC1C-161DF62561AC}"/>
                  </a:ext>
                </a:extLst>
              </p:cNvPr>
              <p:cNvCxnSpPr>
                <a:stCxn id="32" idx="4"/>
                <a:endCxn id="30" idx="1"/>
              </p:cNvCxnSpPr>
              <p:nvPr/>
            </p:nvCxnSpPr>
            <p:spPr>
              <a:xfrm flipH="1">
                <a:off x="3615000" y="4800600"/>
                <a:ext cx="4500" cy="49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" name="Google Shape;590;p74">
                <a:extLst>
                  <a:ext uri="{FF2B5EF4-FFF2-40B4-BE49-F238E27FC236}">
                    <a16:creationId xmlns:a16="http://schemas.microsoft.com/office/drawing/2014/main" id="{888743E5-72FB-2098-5F53-31E1D7EFCC1C}"/>
                  </a:ext>
                </a:extLst>
              </p:cNvPr>
              <p:cNvCxnSpPr>
                <a:stCxn id="24" idx="7"/>
                <a:endCxn id="21" idx="4"/>
              </p:cNvCxnSpPr>
              <p:nvPr/>
            </p:nvCxnSpPr>
            <p:spPr>
              <a:xfrm rot="10800000">
                <a:off x="4305422" y="4495678"/>
                <a:ext cx="80700" cy="64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4" name="Google Shape;591;p74">
                <a:extLst>
                  <a:ext uri="{FF2B5EF4-FFF2-40B4-BE49-F238E27FC236}">
                    <a16:creationId xmlns:a16="http://schemas.microsoft.com/office/drawing/2014/main" id="{09574181-9A6F-29C5-2AEB-1F1F92DC474D}"/>
                  </a:ext>
                </a:extLst>
              </p:cNvPr>
              <p:cNvCxnSpPr>
                <a:stCxn id="24" idx="3"/>
                <a:endCxn id="30" idx="6"/>
              </p:cNvCxnSpPr>
              <p:nvPr/>
            </p:nvCxnSpPr>
            <p:spPr>
              <a:xfrm flipH="1">
                <a:off x="3809878" y="5300522"/>
                <a:ext cx="414600" cy="71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5" name="Google Shape;592;p74">
                <a:extLst>
                  <a:ext uri="{FF2B5EF4-FFF2-40B4-BE49-F238E27FC236}">
                    <a16:creationId xmlns:a16="http://schemas.microsoft.com/office/drawing/2014/main" id="{1B6FEA66-3B39-BA45-F04A-9DEF0F53F91F}"/>
                  </a:ext>
                </a:extLst>
              </p:cNvPr>
              <p:cNvSpPr/>
              <p:nvPr/>
            </p:nvSpPr>
            <p:spPr>
              <a:xfrm>
                <a:off x="3962400" y="5638800"/>
                <a:ext cx="228600" cy="228600"/>
              </a:xfrm>
              <a:prstGeom prst="ellipse">
                <a:avLst/>
              </a:prstGeom>
              <a:solidFill>
                <a:srgbClr val="9900FF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46" name="Google Shape;593;p74">
                <a:extLst>
                  <a:ext uri="{FF2B5EF4-FFF2-40B4-BE49-F238E27FC236}">
                    <a16:creationId xmlns:a16="http://schemas.microsoft.com/office/drawing/2014/main" id="{D9C06066-2391-BB55-79ED-80FF1473CC40}"/>
                  </a:ext>
                </a:extLst>
              </p:cNvPr>
              <p:cNvCxnSpPr>
                <a:stCxn id="45" idx="7"/>
                <a:endCxn id="24" idx="4"/>
              </p:cNvCxnSpPr>
              <p:nvPr/>
            </p:nvCxnSpPr>
            <p:spPr>
              <a:xfrm rot="10800000" flipH="1">
                <a:off x="4157522" y="5333878"/>
                <a:ext cx="147900" cy="338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37B0464-2865-923C-43BC-D56E2E4B68FD}"/>
              </a:ext>
            </a:extLst>
          </p:cNvPr>
          <p:cNvSpPr txBox="1"/>
          <p:nvPr/>
        </p:nvSpPr>
        <p:spPr>
          <a:xfrm>
            <a:off x="7333354" y="1069994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Knowledge Graph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29A7A-2323-1FC3-CE1D-B95DCCA5E5B0}"/>
              </a:ext>
            </a:extLst>
          </p:cNvPr>
          <p:cNvSpPr txBox="1"/>
          <p:nvPr/>
        </p:nvSpPr>
        <p:spPr>
          <a:xfrm>
            <a:off x="7350754" y="2844817"/>
            <a:ext cx="18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Similarity Index</a:t>
            </a:r>
          </a:p>
        </p:txBody>
      </p:sp>
    </p:spTree>
    <p:extLst>
      <p:ext uri="{BB962C8B-B14F-4D97-AF65-F5344CB8AC3E}">
        <p14:creationId xmlns:p14="http://schemas.microsoft.com/office/powerpoint/2010/main" val="23709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2;p49">
            <a:extLst>
              <a:ext uri="{FF2B5EF4-FFF2-40B4-BE49-F238E27FC236}">
                <a16:creationId xmlns:a16="http://schemas.microsoft.com/office/drawing/2014/main" id="{AC30F401-85A7-8CC2-D330-E74627A7F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875" y="196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Yann Lecun's Modular Cognitive Architecture</a:t>
            </a:r>
            <a:endParaRPr/>
          </a:p>
        </p:txBody>
      </p:sp>
      <p:sp>
        <p:nvSpPr>
          <p:cNvPr id="5" name="Google Shape;293;p49">
            <a:extLst>
              <a:ext uri="{FF2B5EF4-FFF2-40B4-BE49-F238E27FC236}">
                <a16:creationId xmlns:a16="http://schemas.microsoft.com/office/drawing/2014/main" id="{E189E921-6B3B-CC01-0D97-E6233E34EEED}"/>
              </a:ext>
            </a:extLst>
          </p:cNvPr>
          <p:cNvSpPr txBox="1">
            <a:spLocks/>
          </p:cNvSpPr>
          <p:nvPr/>
        </p:nvSpPr>
        <p:spPr>
          <a:xfrm>
            <a:off x="5859154" y="1160525"/>
            <a:ext cx="4777979" cy="317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World Models</a:t>
            </a:r>
            <a:r>
              <a:rPr lang="en-US" dirty="0"/>
              <a:t> are used to predict the future state based on your actions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b="1" dirty="0"/>
              <a:t>Planning</a:t>
            </a:r>
            <a:r>
              <a:rPr lang="en-US" dirty="0"/>
              <a:t> is about understanding how actions change world models in the future</a:t>
            </a:r>
          </a:p>
        </p:txBody>
      </p:sp>
      <p:sp>
        <p:nvSpPr>
          <p:cNvPr id="6" name="Google Shape;295;p49">
            <a:extLst>
              <a:ext uri="{FF2B5EF4-FFF2-40B4-BE49-F238E27FC236}">
                <a16:creationId xmlns:a16="http://schemas.microsoft.com/office/drawing/2014/main" id="{DF5D377D-EEA7-9B18-31B4-8F861B9AE3E1}"/>
              </a:ext>
            </a:extLst>
          </p:cNvPr>
          <p:cNvSpPr txBox="1"/>
          <p:nvPr/>
        </p:nvSpPr>
        <p:spPr>
          <a:xfrm>
            <a:off x="2062182" y="5619475"/>
            <a:ext cx="680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7F7F"/>
                </a:solidFill>
              </a:rPr>
              <a:t>YouTube: https://youtu.be/MiqLoAZFRSE?si=KvFwiDTgt0bUMo0H&amp;t=1288</a:t>
            </a:r>
            <a:endParaRPr sz="1200">
              <a:solidFill>
                <a:srgbClr val="7F7F7F"/>
              </a:solidFill>
            </a:endParaRPr>
          </a:p>
        </p:txBody>
      </p:sp>
      <p:pic>
        <p:nvPicPr>
          <p:cNvPr id="7" name="Google Shape;296;p49">
            <a:extLst>
              <a:ext uri="{FF2B5EF4-FFF2-40B4-BE49-F238E27FC236}">
                <a16:creationId xmlns:a16="http://schemas.microsoft.com/office/drawing/2014/main" id="{C39825D1-6B4F-18BD-5A26-373041AFC00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53022" y="1502130"/>
            <a:ext cx="4109346" cy="35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49">
            <a:extLst>
              <a:ext uri="{FF2B5EF4-FFF2-40B4-BE49-F238E27FC236}">
                <a16:creationId xmlns:a16="http://schemas.microsoft.com/office/drawing/2014/main" id="{72D7C2B0-59EE-E831-F4B8-A23AD6679804}"/>
              </a:ext>
            </a:extLst>
          </p:cNvPr>
          <p:cNvSpPr txBox="1"/>
          <p:nvPr/>
        </p:nvSpPr>
        <p:spPr>
          <a:xfrm>
            <a:off x="4721250" y="4331825"/>
            <a:ext cx="546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Source: https://openreview.net/pdf?id=BZ5a1r-kVsf</a:t>
            </a:r>
            <a:endParaRPr sz="12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8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3741-39BB-28E5-8E41-AFC3FC6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6EC5F8-1307-70D2-8E60-223E71E25B4D}"/>
              </a:ext>
            </a:extLst>
          </p:cNvPr>
          <p:cNvGrpSpPr/>
          <p:nvPr/>
        </p:nvGrpSpPr>
        <p:grpSpPr>
          <a:xfrm>
            <a:off x="8414795" y="2882096"/>
            <a:ext cx="1643605" cy="1261641"/>
            <a:chOff x="8414795" y="2882096"/>
            <a:chExt cx="1643605" cy="1261641"/>
          </a:xfrm>
        </p:grpSpPr>
        <p:sp>
          <p:nvSpPr>
            <p:cNvPr id="27" name="Can 26">
              <a:extLst>
                <a:ext uri="{FF2B5EF4-FFF2-40B4-BE49-F238E27FC236}">
                  <a16:creationId xmlns:a16="http://schemas.microsoft.com/office/drawing/2014/main" id="{ADF4B3DE-7621-019A-05F9-D407A1EF7BE4}"/>
                </a:ext>
              </a:extLst>
            </p:cNvPr>
            <p:cNvSpPr/>
            <p:nvPr/>
          </p:nvSpPr>
          <p:spPr>
            <a:xfrm>
              <a:off x="8414795" y="2882096"/>
              <a:ext cx="1643605" cy="1261641"/>
            </a:xfrm>
            <a:prstGeom prst="can">
              <a:avLst>
                <a:gd name="adj" fmla="val 1307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oogle Shape;571;p74">
              <a:extLst>
                <a:ext uri="{FF2B5EF4-FFF2-40B4-BE49-F238E27FC236}">
                  <a16:creationId xmlns:a16="http://schemas.microsoft.com/office/drawing/2014/main" id="{088AB3E5-8620-0F07-EC2C-F9AB36F4AC8D}"/>
                </a:ext>
              </a:extLst>
            </p:cNvPr>
            <p:cNvGrpSpPr/>
            <p:nvPr/>
          </p:nvGrpSpPr>
          <p:grpSpPr>
            <a:xfrm>
              <a:off x="8623139" y="3134005"/>
              <a:ext cx="1330304" cy="905560"/>
              <a:chOff x="3505200" y="4267200"/>
              <a:chExt cx="1676400" cy="1600200"/>
            </a:xfrm>
          </p:grpSpPr>
          <p:sp>
            <p:nvSpPr>
              <p:cNvPr id="5" name="Google Shape;572;p74">
                <a:extLst>
                  <a:ext uri="{FF2B5EF4-FFF2-40B4-BE49-F238E27FC236}">
                    <a16:creationId xmlns:a16="http://schemas.microsoft.com/office/drawing/2014/main" id="{DC43C23F-9086-05AA-6D49-E9DB40547E86}"/>
                  </a:ext>
                </a:extLst>
              </p:cNvPr>
              <p:cNvSpPr/>
              <p:nvPr/>
            </p:nvSpPr>
            <p:spPr>
              <a:xfrm>
                <a:off x="4191000" y="4267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6" name="Google Shape;573;p74">
                <a:extLst>
                  <a:ext uri="{FF2B5EF4-FFF2-40B4-BE49-F238E27FC236}">
                    <a16:creationId xmlns:a16="http://schemas.microsoft.com/office/drawing/2014/main" id="{D4145597-5E17-37B2-BAB9-40D2EBAA07C1}"/>
                  </a:ext>
                </a:extLst>
              </p:cNvPr>
              <p:cNvSpPr/>
              <p:nvPr/>
            </p:nvSpPr>
            <p:spPr>
              <a:xfrm>
                <a:off x="3886200" y="4724400"/>
                <a:ext cx="228600" cy="228600"/>
              </a:xfrm>
              <a:prstGeom prst="ellipse">
                <a:avLst/>
              </a:prstGeom>
              <a:solidFill>
                <a:srgbClr val="996633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" name="Google Shape;574;p74">
                <a:extLst>
                  <a:ext uri="{FF2B5EF4-FFF2-40B4-BE49-F238E27FC236}">
                    <a16:creationId xmlns:a16="http://schemas.microsoft.com/office/drawing/2014/main" id="{6BAC66E5-A6BF-4C85-8D5D-5BC6F9E106E4}"/>
                  </a:ext>
                </a:extLst>
              </p:cNvPr>
              <p:cNvSpPr/>
              <p:nvPr/>
            </p:nvSpPr>
            <p:spPr>
              <a:xfrm>
                <a:off x="4191000" y="51054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8" name="Google Shape;575;p74">
                <a:extLst>
                  <a:ext uri="{FF2B5EF4-FFF2-40B4-BE49-F238E27FC236}">
                    <a16:creationId xmlns:a16="http://schemas.microsoft.com/office/drawing/2014/main" id="{BEF69653-6AA8-C513-1062-3D7560E92D4A}"/>
                  </a:ext>
                </a:extLst>
              </p:cNvPr>
              <p:cNvSpPr/>
              <p:nvPr/>
            </p:nvSpPr>
            <p:spPr>
              <a:xfrm>
                <a:off x="4794721" y="4494213"/>
                <a:ext cx="228600" cy="2286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9" name="Google Shape;576;p74">
                <a:extLst>
                  <a:ext uri="{FF2B5EF4-FFF2-40B4-BE49-F238E27FC236}">
                    <a16:creationId xmlns:a16="http://schemas.microsoft.com/office/drawing/2014/main" id="{7842572B-A219-0FB4-5173-33A06A8F1448}"/>
                  </a:ext>
                </a:extLst>
              </p:cNvPr>
              <p:cNvSpPr/>
              <p:nvPr/>
            </p:nvSpPr>
            <p:spPr>
              <a:xfrm>
                <a:off x="4648200" y="4953000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0" name="Google Shape;577;p74">
                <a:extLst>
                  <a:ext uri="{FF2B5EF4-FFF2-40B4-BE49-F238E27FC236}">
                    <a16:creationId xmlns:a16="http://schemas.microsoft.com/office/drawing/2014/main" id="{878D3AB8-467C-7B38-83ED-F9B1C7196E14}"/>
                  </a:ext>
                </a:extLst>
              </p:cNvPr>
              <p:cNvSpPr/>
              <p:nvPr/>
            </p:nvSpPr>
            <p:spPr>
              <a:xfrm>
                <a:off x="3581400" y="52578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1" name="Google Shape;578;p74">
                <a:extLst>
                  <a:ext uri="{FF2B5EF4-FFF2-40B4-BE49-F238E27FC236}">
                    <a16:creationId xmlns:a16="http://schemas.microsoft.com/office/drawing/2014/main" id="{E3E9C028-A275-B552-35C7-E2453B40DE27}"/>
                  </a:ext>
                </a:extLst>
              </p:cNvPr>
              <p:cNvSpPr/>
              <p:nvPr/>
            </p:nvSpPr>
            <p:spPr>
              <a:xfrm>
                <a:off x="4419600" y="5486400"/>
                <a:ext cx="228600" cy="228600"/>
              </a:xfrm>
              <a:prstGeom prst="ellipse">
                <a:avLst/>
              </a:prstGeom>
              <a:solidFill>
                <a:srgbClr val="0070C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2" name="Google Shape;579;p74">
                <a:extLst>
                  <a:ext uri="{FF2B5EF4-FFF2-40B4-BE49-F238E27FC236}">
                    <a16:creationId xmlns:a16="http://schemas.microsoft.com/office/drawing/2014/main" id="{40834244-676A-D1EC-AD33-5889417E4CBB}"/>
                  </a:ext>
                </a:extLst>
              </p:cNvPr>
              <p:cNvSpPr/>
              <p:nvPr/>
            </p:nvSpPr>
            <p:spPr>
              <a:xfrm>
                <a:off x="3505200" y="4572000"/>
                <a:ext cx="228600" cy="228600"/>
              </a:xfrm>
              <a:prstGeom prst="ellipse">
                <a:avLst/>
              </a:prstGeom>
              <a:solidFill>
                <a:srgbClr val="A5A5A5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13" name="Google Shape;580;p74">
                <a:extLst>
                  <a:ext uri="{FF2B5EF4-FFF2-40B4-BE49-F238E27FC236}">
                    <a16:creationId xmlns:a16="http://schemas.microsoft.com/office/drawing/2014/main" id="{8DA8CF6A-1571-95A2-8BCF-2BD1C9B176CD}"/>
                  </a:ext>
                </a:extLst>
              </p:cNvPr>
              <p:cNvSpPr/>
              <p:nvPr/>
            </p:nvSpPr>
            <p:spPr>
              <a:xfrm>
                <a:off x="4953000" y="5334000"/>
                <a:ext cx="228600" cy="228600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14" name="Google Shape;581;p74">
                <a:extLst>
                  <a:ext uri="{FF2B5EF4-FFF2-40B4-BE49-F238E27FC236}">
                    <a16:creationId xmlns:a16="http://schemas.microsoft.com/office/drawing/2014/main" id="{B1ADB32C-E2B8-09C3-6CF3-6567E11806BD}"/>
                  </a:ext>
                </a:extLst>
              </p:cNvPr>
              <p:cNvCxnSpPr>
                <a:stCxn id="12" idx="7"/>
                <a:endCxn id="5" idx="2"/>
              </p:cNvCxnSpPr>
              <p:nvPr/>
            </p:nvCxnSpPr>
            <p:spPr>
              <a:xfrm rot="10800000" flipH="1">
                <a:off x="3700322" y="4381378"/>
                <a:ext cx="490800" cy="224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582;p74">
                <a:extLst>
                  <a:ext uri="{FF2B5EF4-FFF2-40B4-BE49-F238E27FC236}">
                    <a16:creationId xmlns:a16="http://schemas.microsoft.com/office/drawing/2014/main" id="{FD2D24EB-6E25-5446-8C6E-BF60F919D763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>
              <a:xfrm>
                <a:off x="4419600" y="4381500"/>
                <a:ext cx="375000" cy="227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" name="Google Shape;583;p74">
                <a:extLst>
                  <a:ext uri="{FF2B5EF4-FFF2-40B4-BE49-F238E27FC236}">
                    <a16:creationId xmlns:a16="http://schemas.microsoft.com/office/drawing/2014/main" id="{CAC814EC-D4F3-05F1-873C-34632E8F9BD5}"/>
                  </a:ext>
                </a:extLst>
              </p:cNvPr>
              <p:cNvCxnSpPr>
                <a:stCxn id="8" idx="4"/>
                <a:endCxn id="9" idx="0"/>
              </p:cNvCxnSpPr>
              <p:nvPr/>
            </p:nvCxnSpPr>
            <p:spPr>
              <a:xfrm flipH="1">
                <a:off x="4762621" y="4722813"/>
                <a:ext cx="146400" cy="230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7" name="Google Shape;584;p74">
                <a:extLst>
                  <a:ext uri="{FF2B5EF4-FFF2-40B4-BE49-F238E27FC236}">
                    <a16:creationId xmlns:a16="http://schemas.microsoft.com/office/drawing/2014/main" id="{A42640D9-0074-CD61-93B1-80E638A14105}"/>
                  </a:ext>
                </a:extLst>
              </p:cNvPr>
              <p:cNvCxnSpPr>
                <a:stCxn id="9" idx="5"/>
                <a:endCxn id="13" idx="1"/>
              </p:cNvCxnSpPr>
              <p:nvPr/>
            </p:nvCxnSpPr>
            <p:spPr>
              <a:xfrm>
                <a:off x="4843322" y="5148122"/>
                <a:ext cx="1431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" name="Google Shape;585;p74">
                <a:extLst>
                  <a:ext uri="{FF2B5EF4-FFF2-40B4-BE49-F238E27FC236}">
                    <a16:creationId xmlns:a16="http://schemas.microsoft.com/office/drawing/2014/main" id="{3D6C0AED-4BC7-4AD9-7EF8-A528F96F2A06}"/>
                  </a:ext>
                </a:extLst>
              </p:cNvPr>
              <p:cNvCxnSpPr>
                <a:stCxn id="13" idx="2"/>
                <a:endCxn id="11" idx="6"/>
              </p:cNvCxnSpPr>
              <p:nvPr/>
            </p:nvCxnSpPr>
            <p:spPr>
              <a:xfrm flipH="1">
                <a:off x="4648200" y="5448300"/>
                <a:ext cx="30480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" name="Google Shape;586;p74">
                <a:extLst>
                  <a:ext uri="{FF2B5EF4-FFF2-40B4-BE49-F238E27FC236}">
                    <a16:creationId xmlns:a16="http://schemas.microsoft.com/office/drawing/2014/main" id="{9107E81D-52C5-5050-DEBA-31E74C921026}"/>
                  </a:ext>
                </a:extLst>
              </p:cNvPr>
              <p:cNvCxnSpPr>
                <a:endCxn id="7" idx="5"/>
              </p:cNvCxnSpPr>
              <p:nvPr/>
            </p:nvCxnSpPr>
            <p:spPr>
              <a:xfrm rot="10800000">
                <a:off x="4386122" y="5300522"/>
                <a:ext cx="1050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" name="Google Shape;587;p74">
                <a:extLst>
                  <a:ext uri="{FF2B5EF4-FFF2-40B4-BE49-F238E27FC236}">
                    <a16:creationId xmlns:a16="http://schemas.microsoft.com/office/drawing/2014/main" id="{A6F2C72B-5432-C27D-AA1B-0D7E8DDB1DD0}"/>
                  </a:ext>
                </a:extLst>
              </p:cNvPr>
              <p:cNvCxnSpPr>
                <a:stCxn id="7" idx="1"/>
                <a:endCxn id="6" idx="5"/>
              </p:cNvCxnSpPr>
              <p:nvPr/>
            </p:nvCxnSpPr>
            <p:spPr>
              <a:xfrm rot="10800000">
                <a:off x="4081378" y="4919578"/>
                <a:ext cx="1431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1" name="Google Shape;588;p74">
                <a:extLst>
                  <a:ext uri="{FF2B5EF4-FFF2-40B4-BE49-F238E27FC236}">
                    <a16:creationId xmlns:a16="http://schemas.microsoft.com/office/drawing/2014/main" id="{609710B2-50F6-CFCE-EC4A-E640C0AC2F80}"/>
                  </a:ext>
                </a:extLst>
              </p:cNvPr>
              <p:cNvCxnSpPr>
                <a:stCxn id="6" idx="3"/>
                <a:endCxn id="10" idx="7"/>
              </p:cNvCxnSpPr>
              <p:nvPr/>
            </p:nvCxnSpPr>
            <p:spPr>
              <a:xfrm flipH="1">
                <a:off x="3776578" y="4919522"/>
                <a:ext cx="143100" cy="371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" name="Google Shape;589;p74">
                <a:extLst>
                  <a:ext uri="{FF2B5EF4-FFF2-40B4-BE49-F238E27FC236}">
                    <a16:creationId xmlns:a16="http://schemas.microsoft.com/office/drawing/2014/main" id="{51B0C364-AEB7-1099-E5CE-113799A03D44}"/>
                  </a:ext>
                </a:extLst>
              </p:cNvPr>
              <p:cNvCxnSpPr>
                <a:stCxn id="12" idx="4"/>
                <a:endCxn id="10" idx="1"/>
              </p:cNvCxnSpPr>
              <p:nvPr/>
            </p:nvCxnSpPr>
            <p:spPr>
              <a:xfrm flipH="1">
                <a:off x="3615000" y="4800600"/>
                <a:ext cx="4500" cy="49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3" name="Google Shape;590;p74">
                <a:extLst>
                  <a:ext uri="{FF2B5EF4-FFF2-40B4-BE49-F238E27FC236}">
                    <a16:creationId xmlns:a16="http://schemas.microsoft.com/office/drawing/2014/main" id="{4377ED74-B602-85B6-50A9-C8E64EC833FB}"/>
                  </a:ext>
                </a:extLst>
              </p:cNvPr>
              <p:cNvCxnSpPr>
                <a:stCxn id="7" idx="7"/>
                <a:endCxn id="5" idx="4"/>
              </p:cNvCxnSpPr>
              <p:nvPr/>
            </p:nvCxnSpPr>
            <p:spPr>
              <a:xfrm rot="10800000">
                <a:off x="4305422" y="4495678"/>
                <a:ext cx="80700" cy="64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" name="Google Shape;591;p74">
                <a:extLst>
                  <a:ext uri="{FF2B5EF4-FFF2-40B4-BE49-F238E27FC236}">
                    <a16:creationId xmlns:a16="http://schemas.microsoft.com/office/drawing/2014/main" id="{55AFCD03-EE24-9350-66FA-7234E7C8430D}"/>
                  </a:ext>
                </a:extLst>
              </p:cNvPr>
              <p:cNvCxnSpPr>
                <a:stCxn id="7" idx="3"/>
                <a:endCxn id="10" idx="6"/>
              </p:cNvCxnSpPr>
              <p:nvPr/>
            </p:nvCxnSpPr>
            <p:spPr>
              <a:xfrm flipH="1">
                <a:off x="3809878" y="5300522"/>
                <a:ext cx="414600" cy="71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" name="Google Shape;592;p74">
                <a:extLst>
                  <a:ext uri="{FF2B5EF4-FFF2-40B4-BE49-F238E27FC236}">
                    <a16:creationId xmlns:a16="http://schemas.microsoft.com/office/drawing/2014/main" id="{631FC931-8309-E794-E225-B1FF7B71DE81}"/>
                  </a:ext>
                </a:extLst>
              </p:cNvPr>
              <p:cNvSpPr/>
              <p:nvPr/>
            </p:nvSpPr>
            <p:spPr>
              <a:xfrm>
                <a:off x="3962400" y="5638800"/>
                <a:ext cx="228600" cy="228600"/>
              </a:xfrm>
              <a:prstGeom prst="ellipse">
                <a:avLst/>
              </a:prstGeom>
              <a:solidFill>
                <a:srgbClr val="9900FF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26" name="Google Shape;593;p74">
                <a:extLst>
                  <a:ext uri="{FF2B5EF4-FFF2-40B4-BE49-F238E27FC236}">
                    <a16:creationId xmlns:a16="http://schemas.microsoft.com/office/drawing/2014/main" id="{45C61620-E471-E2BC-1746-CA1B627D44F9}"/>
                  </a:ext>
                </a:extLst>
              </p:cNvPr>
              <p:cNvCxnSpPr>
                <a:stCxn id="25" idx="7"/>
                <a:endCxn id="7" idx="4"/>
              </p:cNvCxnSpPr>
              <p:nvPr/>
            </p:nvCxnSpPr>
            <p:spPr>
              <a:xfrm rot="10800000" flipH="1">
                <a:off x="4157522" y="5333878"/>
                <a:ext cx="147900" cy="338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1281376-CEE9-8F81-11EB-A6ACF2A4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80791"/>
            <a:ext cx="5522293" cy="387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5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015F-69DA-CA0D-B9F1-F96BBE20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154513"/>
            <a:ext cx="10515600" cy="467697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Developer Prompt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D54DA6-7D73-B7CB-5579-CF8DF0F4F230}"/>
              </a:ext>
            </a:extLst>
          </p:cNvPr>
          <p:cNvSpPr/>
          <p:nvPr/>
        </p:nvSpPr>
        <p:spPr>
          <a:xfrm>
            <a:off x="3964343" y="944853"/>
            <a:ext cx="2638251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Prompt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64D582-97FC-9641-F9E8-F2B6A4CA55D2}"/>
              </a:ext>
            </a:extLst>
          </p:cNvPr>
          <p:cNvSpPr/>
          <p:nvPr/>
        </p:nvSpPr>
        <p:spPr>
          <a:xfrm>
            <a:off x="3964343" y="2829553"/>
            <a:ext cx="2638251" cy="62564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to LLM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0D6A9-40F3-2574-46FB-7654D6F9CB83}"/>
              </a:ext>
            </a:extLst>
          </p:cNvPr>
          <p:cNvSpPr/>
          <p:nvPr/>
        </p:nvSpPr>
        <p:spPr>
          <a:xfrm>
            <a:off x="1007224" y="5505458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BA90BF-00AE-DB33-0B21-09348B9BBF7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79236" y="2407534"/>
            <a:ext cx="4233" cy="422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A6ED09-DA0F-F7A7-67D2-BE76927831D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83469" y="3455196"/>
            <a:ext cx="0" cy="52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12DD628-8E0A-CB96-2D8A-2D81C9174516}"/>
              </a:ext>
            </a:extLst>
          </p:cNvPr>
          <p:cNvSpPr/>
          <p:nvPr/>
        </p:nvSpPr>
        <p:spPr>
          <a:xfrm>
            <a:off x="2192607" y="944853"/>
            <a:ext cx="1081470" cy="5189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C5304B-D462-AAF0-E958-409CB5D605C7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3274077" y="1204345"/>
            <a:ext cx="6902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15BCB-4A6C-0D6E-21BE-0DFCA9739BF0}"/>
              </a:ext>
            </a:extLst>
          </p:cNvPr>
          <p:cNvCxnSpPr>
            <a:cxnSpLocks/>
          </p:cNvCxnSpPr>
          <p:nvPr/>
        </p:nvCxnSpPr>
        <p:spPr>
          <a:xfrm>
            <a:off x="5279236" y="1463837"/>
            <a:ext cx="0" cy="38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A72B8AB-2624-6DFD-885A-0111F69056F7}"/>
              </a:ext>
            </a:extLst>
          </p:cNvPr>
          <p:cNvSpPr/>
          <p:nvPr/>
        </p:nvSpPr>
        <p:spPr>
          <a:xfrm>
            <a:off x="3990845" y="1878145"/>
            <a:ext cx="2638251" cy="4894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Enrich Prompt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00B30A-5523-3D97-17F3-AACB570AF6A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629096" y="2122881"/>
            <a:ext cx="811209" cy="151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82EF07-D675-3286-FC50-4AE5E9E15C50}"/>
              </a:ext>
            </a:extLst>
          </p:cNvPr>
          <p:cNvGrpSpPr/>
          <p:nvPr/>
        </p:nvGrpSpPr>
        <p:grpSpPr>
          <a:xfrm>
            <a:off x="7440305" y="1492060"/>
            <a:ext cx="1643605" cy="1261641"/>
            <a:chOff x="8414795" y="2882096"/>
            <a:chExt cx="1643605" cy="1261641"/>
          </a:xfrm>
        </p:grpSpPr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EFBE5E23-9D64-DB93-4367-C28DEFAD0755}"/>
                </a:ext>
              </a:extLst>
            </p:cNvPr>
            <p:cNvSpPr/>
            <p:nvPr/>
          </p:nvSpPr>
          <p:spPr>
            <a:xfrm>
              <a:off x="8414795" y="2882096"/>
              <a:ext cx="1643605" cy="1261641"/>
            </a:xfrm>
            <a:prstGeom prst="can">
              <a:avLst>
                <a:gd name="adj" fmla="val 1307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oogle Shape;571;p74">
              <a:extLst>
                <a:ext uri="{FF2B5EF4-FFF2-40B4-BE49-F238E27FC236}">
                  <a16:creationId xmlns:a16="http://schemas.microsoft.com/office/drawing/2014/main" id="{A49DC800-AE96-2D46-44A0-805E068414ED}"/>
                </a:ext>
              </a:extLst>
            </p:cNvPr>
            <p:cNvGrpSpPr/>
            <p:nvPr/>
          </p:nvGrpSpPr>
          <p:grpSpPr>
            <a:xfrm>
              <a:off x="8623139" y="3134005"/>
              <a:ext cx="1330304" cy="905560"/>
              <a:chOff x="3505200" y="4267200"/>
              <a:chExt cx="1676400" cy="1600200"/>
            </a:xfrm>
          </p:grpSpPr>
          <p:sp>
            <p:nvSpPr>
              <p:cNvPr id="24" name="Google Shape;572;p74">
                <a:extLst>
                  <a:ext uri="{FF2B5EF4-FFF2-40B4-BE49-F238E27FC236}">
                    <a16:creationId xmlns:a16="http://schemas.microsoft.com/office/drawing/2014/main" id="{39131EE8-582C-26D6-DFCA-EE21B379B784}"/>
                  </a:ext>
                </a:extLst>
              </p:cNvPr>
              <p:cNvSpPr/>
              <p:nvPr/>
            </p:nvSpPr>
            <p:spPr>
              <a:xfrm>
                <a:off x="4191000" y="4267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5" name="Google Shape;573;p74">
                <a:extLst>
                  <a:ext uri="{FF2B5EF4-FFF2-40B4-BE49-F238E27FC236}">
                    <a16:creationId xmlns:a16="http://schemas.microsoft.com/office/drawing/2014/main" id="{E08B0EE1-FEF9-4B58-C36B-D119F61ACDF9}"/>
                  </a:ext>
                </a:extLst>
              </p:cNvPr>
              <p:cNvSpPr/>
              <p:nvPr/>
            </p:nvSpPr>
            <p:spPr>
              <a:xfrm>
                <a:off x="3886200" y="4724400"/>
                <a:ext cx="228600" cy="228600"/>
              </a:xfrm>
              <a:prstGeom prst="ellipse">
                <a:avLst/>
              </a:prstGeom>
              <a:solidFill>
                <a:srgbClr val="996633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6" name="Google Shape;574;p74">
                <a:extLst>
                  <a:ext uri="{FF2B5EF4-FFF2-40B4-BE49-F238E27FC236}">
                    <a16:creationId xmlns:a16="http://schemas.microsoft.com/office/drawing/2014/main" id="{20A3088E-13D3-D0C8-B993-5FEFF1AAC744}"/>
                  </a:ext>
                </a:extLst>
              </p:cNvPr>
              <p:cNvSpPr/>
              <p:nvPr/>
            </p:nvSpPr>
            <p:spPr>
              <a:xfrm>
                <a:off x="4191000" y="51054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7" name="Google Shape;575;p74">
                <a:extLst>
                  <a:ext uri="{FF2B5EF4-FFF2-40B4-BE49-F238E27FC236}">
                    <a16:creationId xmlns:a16="http://schemas.microsoft.com/office/drawing/2014/main" id="{7AFE3641-F570-5128-C562-EF8C51B75E46}"/>
                  </a:ext>
                </a:extLst>
              </p:cNvPr>
              <p:cNvSpPr/>
              <p:nvPr/>
            </p:nvSpPr>
            <p:spPr>
              <a:xfrm>
                <a:off x="4794721" y="4494213"/>
                <a:ext cx="228600" cy="2286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8" name="Google Shape;576;p74">
                <a:extLst>
                  <a:ext uri="{FF2B5EF4-FFF2-40B4-BE49-F238E27FC236}">
                    <a16:creationId xmlns:a16="http://schemas.microsoft.com/office/drawing/2014/main" id="{A415549F-070C-A2FB-1EB2-E89C52F95CDC}"/>
                  </a:ext>
                </a:extLst>
              </p:cNvPr>
              <p:cNvSpPr/>
              <p:nvPr/>
            </p:nvSpPr>
            <p:spPr>
              <a:xfrm>
                <a:off x="4648200" y="4953000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9" name="Google Shape;577;p74">
                <a:extLst>
                  <a:ext uri="{FF2B5EF4-FFF2-40B4-BE49-F238E27FC236}">
                    <a16:creationId xmlns:a16="http://schemas.microsoft.com/office/drawing/2014/main" id="{D84A2FC6-5568-5AB4-1CC8-015084572BA5}"/>
                  </a:ext>
                </a:extLst>
              </p:cNvPr>
              <p:cNvSpPr/>
              <p:nvPr/>
            </p:nvSpPr>
            <p:spPr>
              <a:xfrm>
                <a:off x="3581400" y="52578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0" name="Google Shape;578;p74">
                <a:extLst>
                  <a:ext uri="{FF2B5EF4-FFF2-40B4-BE49-F238E27FC236}">
                    <a16:creationId xmlns:a16="http://schemas.microsoft.com/office/drawing/2014/main" id="{6528B3DA-E91E-AF63-C195-CD0CABC2DAB6}"/>
                  </a:ext>
                </a:extLst>
              </p:cNvPr>
              <p:cNvSpPr/>
              <p:nvPr/>
            </p:nvSpPr>
            <p:spPr>
              <a:xfrm>
                <a:off x="4419600" y="5486400"/>
                <a:ext cx="228600" cy="228600"/>
              </a:xfrm>
              <a:prstGeom prst="ellipse">
                <a:avLst/>
              </a:prstGeom>
              <a:solidFill>
                <a:srgbClr val="0070C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1" name="Google Shape;579;p74">
                <a:extLst>
                  <a:ext uri="{FF2B5EF4-FFF2-40B4-BE49-F238E27FC236}">
                    <a16:creationId xmlns:a16="http://schemas.microsoft.com/office/drawing/2014/main" id="{1B30D5D0-CD78-7925-150A-3C249D7431F1}"/>
                  </a:ext>
                </a:extLst>
              </p:cNvPr>
              <p:cNvSpPr/>
              <p:nvPr/>
            </p:nvSpPr>
            <p:spPr>
              <a:xfrm>
                <a:off x="3505200" y="4572000"/>
                <a:ext cx="228600" cy="228600"/>
              </a:xfrm>
              <a:prstGeom prst="ellipse">
                <a:avLst/>
              </a:prstGeom>
              <a:solidFill>
                <a:srgbClr val="A5A5A5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2" name="Google Shape;580;p74">
                <a:extLst>
                  <a:ext uri="{FF2B5EF4-FFF2-40B4-BE49-F238E27FC236}">
                    <a16:creationId xmlns:a16="http://schemas.microsoft.com/office/drawing/2014/main" id="{B3F90F07-BC08-884B-80B5-6E0AD5C19810}"/>
                  </a:ext>
                </a:extLst>
              </p:cNvPr>
              <p:cNvSpPr/>
              <p:nvPr/>
            </p:nvSpPr>
            <p:spPr>
              <a:xfrm>
                <a:off x="4953000" y="5334000"/>
                <a:ext cx="228600" cy="228600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33" name="Google Shape;581;p74">
                <a:extLst>
                  <a:ext uri="{FF2B5EF4-FFF2-40B4-BE49-F238E27FC236}">
                    <a16:creationId xmlns:a16="http://schemas.microsoft.com/office/drawing/2014/main" id="{9BB3FE31-B246-B0B6-41B3-15D272372553}"/>
                  </a:ext>
                </a:extLst>
              </p:cNvPr>
              <p:cNvCxnSpPr>
                <a:stCxn id="31" idx="7"/>
                <a:endCxn id="24" idx="2"/>
              </p:cNvCxnSpPr>
              <p:nvPr/>
            </p:nvCxnSpPr>
            <p:spPr>
              <a:xfrm rot="10800000" flipH="1">
                <a:off x="3700322" y="4381378"/>
                <a:ext cx="490800" cy="224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4" name="Google Shape;582;p74">
                <a:extLst>
                  <a:ext uri="{FF2B5EF4-FFF2-40B4-BE49-F238E27FC236}">
                    <a16:creationId xmlns:a16="http://schemas.microsoft.com/office/drawing/2014/main" id="{A0C2FE23-EDDD-0FAB-3B5D-1DD65DF1ACB4}"/>
                  </a:ext>
                </a:extLst>
              </p:cNvPr>
              <p:cNvCxnSpPr>
                <a:stCxn id="24" idx="6"/>
                <a:endCxn id="27" idx="2"/>
              </p:cNvCxnSpPr>
              <p:nvPr/>
            </p:nvCxnSpPr>
            <p:spPr>
              <a:xfrm>
                <a:off x="4419600" y="4381500"/>
                <a:ext cx="375000" cy="227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5" name="Google Shape;583;p74">
                <a:extLst>
                  <a:ext uri="{FF2B5EF4-FFF2-40B4-BE49-F238E27FC236}">
                    <a16:creationId xmlns:a16="http://schemas.microsoft.com/office/drawing/2014/main" id="{0B23B24D-A1F3-30E6-ED35-6DADFC50EE5F}"/>
                  </a:ext>
                </a:extLst>
              </p:cNvPr>
              <p:cNvCxnSpPr>
                <a:stCxn id="27" idx="4"/>
                <a:endCxn id="28" idx="0"/>
              </p:cNvCxnSpPr>
              <p:nvPr/>
            </p:nvCxnSpPr>
            <p:spPr>
              <a:xfrm flipH="1">
                <a:off x="4762621" y="4722813"/>
                <a:ext cx="146400" cy="230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6" name="Google Shape;584;p74">
                <a:extLst>
                  <a:ext uri="{FF2B5EF4-FFF2-40B4-BE49-F238E27FC236}">
                    <a16:creationId xmlns:a16="http://schemas.microsoft.com/office/drawing/2014/main" id="{5F1E98D9-9D5A-2A8A-4C4F-6BBBED203455}"/>
                  </a:ext>
                </a:extLst>
              </p:cNvPr>
              <p:cNvCxnSpPr>
                <a:stCxn id="28" idx="5"/>
                <a:endCxn id="32" idx="1"/>
              </p:cNvCxnSpPr>
              <p:nvPr/>
            </p:nvCxnSpPr>
            <p:spPr>
              <a:xfrm>
                <a:off x="4843322" y="5148122"/>
                <a:ext cx="1431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7" name="Google Shape;585;p74">
                <a:extLst>
                  <a:ext uri="{FF2B5EF4-FFF2-40B4-BE49-F238E27FC236}">
                    <a16:creationId xmlns:a16="http://schemas.microsoft.com/office/drawing/2014/main" id="{EED44546-08C4-2FCE-25BC-602FFC6281FE}"/>
                  </a:ext>
                </a:extLst>
              </p:cNvPr>
              <p:cNvCxnSpPr>
                <a:stCxn id="32" idx="2"/>
                <a:endCxn id="30" idx="6"/>
              </p:cNvCxnSpPr>
              <p:nvPr/>
            </p:nvCxnSpPr>
            <p:spPr>
              <a:xfrm flipH="1">
                <a:off x="4648200" y="5448300"/>
                <a:ext cx="30480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8" name="Google Shape;586;p74">
                <a:extLst>
                  <a:ext uri="{FF2B5EF4-FFF2-40B4-BE49-F238E27FC236}">
                    <a16:creationId xmlns:a16="http://schemas.microsoft.com/office/drawing/2014/main" id="{818D0308-20DF-72B9-9499-C2181F8CB340}"/>
                  </a:ext>
                </a:extLst>
              </p:cNvPr>
              <p:cNvCxnSpPr>
                <a:endCxn id="26" idx="5"/>
              </p:cNvCxnSpPr>
              <p:nvPr/>
            </p:nvCxnSpPr>
            <p:spPr>
              <a:xfrm rot="10800000">
                <a:off x="4386122" y="5300522"/>
                <a:ext cx="1050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9" name="Google Shape;587;p74">
                <a:extLst>
                  <a:ext uri="{FF2B5EF4-FFF2-40B4-BE49-F238E27FC236}">
                    <a16:creationId xmlns:a16="http://schemas.microsoft.com/office/drawing/2014/main" id="{D8857318-8C60-11DF-8CEA-9FC04F441BAC}"/>
                  </a:ext>
                </a:extLst>
              </p:cNvPr>
              <p:cNvCxnSpPr>
                <a:stCxn id="26" idx="1"/>
                <a:endCxn id="25" idx="5"/>
              </p:cNvCxnSpPr>
              <p:nvPr/>
            </p:nvCxnSpPr>
            <p:spPr>
              <a:xfrm rot="10800000">
                <a:off x="4081378" y="4919578"/>
                <a:ext cx="1431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" name="Google Shape;588;p74">
                <a:extLst>
                  <a:ext uri="{FF2B5EF4-FFF2-40B4-BE49-F238E27FC236}">
                    <a16:creationId xmlns:a16="http://schemas.microsoft.com/office/drawing/2014/main" id="{7B7D6AB0-AF62-1AF7-F984-5F1791A63773}"/>
                  </a:ext>
                </a:extLst>
              </p:cNvPr>
              <p:cNvCxnSpPr>
                <a:stCxn id="25" idx="3"/>
                <a:endCxn id="29" idx="7"/>
              </p:cNvCxnSpPr>
              <p:nvPr/>
            </p:nvCxnSpPr>
            <p:spPr>
              <a:xfrm flipH="1">
                <a:off x="3776578" y="4919522"/>
                <a:ext cx="143100" cy="371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1" name="Google Shape;589;p74">
                <a:extLst>
                  <a:ext uri="{FF2B5EF4-FFF2-40B4-BE49-F238E27FC236}">
                    <a16:creationId xmlns:a16="http://schemas.microsoft.com/office/drawing/2014/main" id="{5BD64908-1E03-9C7F-B2A3-23935923875B}"/>
                  </a:ext>
                </a:extLst>
              </p:cNvPr>
              <p:cNvCxnSpPr>
                <a:stCxn id="31" idx="4"/>
                <a:endCxn id="29" idx="1"/>
              </p:cNvCxnSpPr>
              <p:nvPr/>
            </p:nvCxnSpPr>
            <p:spPr>
              <a:xfrm flipH="1">
                <a:off x="3615000" y="4800600"/>
                <a:ext cx="4500" cy="49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" name="Google Shape;590;p74">
                <a:extLst>
                  <a:ext uri="{FF2B5EF4-FFF2-40B4-BE49-F238E27FC236}">
                    <a16:creationId xmlns:a16="http://schemas.microsoft.com/office/drawing/2014/main" id="{A9E0228C-D2A8-7104-00AE-AB5ECBA4508C}"/>
                  </a:ext>
                </a:extLst>
              </p:cNvPr>
              <p:cNvCxnSpPr>
                <a:stCxn id="26" idx="7"/>
                <a:endCxn id="24" idx="4"/>
              </p:cNvCxnSpPr>
              <p:nvPr/>
            </p:nvCxnSpPr>
            <p:spPr>
              <a:xfrm rot="10800000">
                <a:off x="4305422" y="4495678"/>
                <a:ext cx="80700" cy="64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" name="Google Shape;591;p74">
                <a:extLst>
                  <a:ext uri="{FF2B5EF4-FFF2-40B4-BE49-F238E27FC236}">
                    <a16:creationId xmlns:a16="http://schemas.microsoft.com/office/drawing/2014/main" id="{EA8741BD-0F69-DD95-E3E7-5093C5B42964}"/>
                  </a:ext>
                </a:extLst>
              </p:cNvPr>
              <p:cNvCxnSpPr>
                <a:stCxn id="26" idx="3"/>
                <a:endCxn id="29" idx="6"/>
              </p:cNvCxnSpPr>
              <p:nvPr/>
            </p:nvCxnSpPr>
            <p:spPr>
              <a:xfrm flipH="1">
                <a:off x="3809878" y="5300522"/>
                <a:ext cx="414600" cy="71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4" name="Google Shape;592;p74">
                <a:extLst>
                  <a:ext uri="{FF2B5EF4-FFF2-40B4-BE49-F238E27FC236}">
                    <a16:creationId xmlns:a16="http://schemas.microsoft.com/office/drawing/2014/main" id="{4DEAE87E-B25E-9B1D-43A9-0511F49C1571}"/>
                  </a:ext>
                </a:extLst>
              </p:cNvPr>
              <p:cNvSpPr/>
              <p:nvPr/>
            </p:nvSpPr>
            <p:spPr>
              <a:xfrm>
                <a:off x="3962400" y="5638800"/>
                <a:ext cx="228600" cy="228600"/>
              </a:xfrm>
              <a:prstGeom prst="ellipse">
                <a:avLst/>
              </a:prstGeom>
              <a:solidFill>
                <a:srgbClr val="9900FF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45" name="Google Shape;593;p74">
                <a:extLst>
                  <a:ext uri="{FF2B5EF4-FFF2-40B4-BE49-F238E27FC236}">
                    <a16:creationId xmlns:a16="http://schemas.microsoft.com/office/drawing/2014/main" id="{3BDC61B0-E9C1-80F7-57DD-7E53A4427D6E}"/>
                  </a:ext>
                </a:extLst>
              </p:cNvPr>
              <p:cNvCxnSpPr>
                <a:stCxn id="44" idx="7"/>
                <a:endCxn id="26" idx="4"/>
              </p:cNvCxnSpPr>
              <p:nvPr/>
            </p:nvCxnSpPr>
            <p:spPr>
              <a:xfrm rot="10800000" flipH="1">
                <a:off x="4157522" y="5333878"/>
                <a:ext cx="147900" cy="338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99017B8-9A6B-2FF6-54C2-C08A416BEEC1}"/>
              </a:ext>
            </a:extLst>
          </p:cNvPr>
          <p:cNvSpPr txBox="1"/>
          <p:nvPr/>
        </p:nvSpPr>
        <p:spPr>
          <a:xfrm>
            <a:off x="7185352" y="1047265"/>
            <a:ext cx="327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Knowledge Graph (Codebase)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5C526-09B5-AACE-E2E4-1C4D24D502F6}"/>
              </a:ext>
            </a:extLst>
          </p:cNvPr>
          <p:cNvSpPr txBox="1"/>
          <p:nvPr/>
        </p:nvSpPr>
        <p:spPr>
          <a:xfrm>
            <a:off x="7906675" y="2827766"/>
            <a:ext cx="78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9C80D-5A88-4E7F-B136-F6118F714BF4}"/>
              </a:ext>
            </a:extLst>
          </p:cNvPr>
          <p:cNvSpPr txBox="1"/>
          <p:nvPr/>
        </p:nvSpPr>
        <p:spPr>
          <a:xfrm>
            <a:off x="1957839" y="2957708"/>
            <a:ext cx="17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 Prompt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118895C-011D-AB29-F5BB-1D7AF79F7320}"/>
              </a:ext>
            </a:extLst>
          </p:cNvPr>
          <p:cNvSpPr/>
          <p:nvPr/>
        </p:nvSpPr>
        <p:spPr>
          <a:xfrm>
            <a:off x="4017346" y="3973456"/>
            <a:ext cx="2638251" cy="625643"/>
          </a:xfrm>
          <a:prstGeom prst="round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Matcher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A440D7-E89E-6117-C3FC-7CFB6E120C31}"/>
              </a:ext>
            </a:extLst>
          </p:cNvPr>
          <p:cNvSpPr/>
          <p:nvPr/>
        </p:nvSpPr>
        <p:spPr>
          <a:xfrm>
            <a:off x="2241144" y="5505458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E1DE9D-E553-5395-41CA-81C3C96E515C}"/>
              </a:ext>
            </a:extLst>
          </p:cNvPr>
          <p:cNvSpPr/>
          <p:nvPr/>
        </p:nvSpPr>
        <p:spPr>
          <a:xfrm>
            <a:off x="3502454" y="5501206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FBC174-0DA2-0271-F5B4-31C198674674}"/>
              </a:ext>
            </a:extLst>
          </p:cNvPr>
          <p:cNvSpPr/>
          <p:nvPr/>
        </p:nvSpPr>
        <p:spPr>
          <a:xfrm>
            <a:off x="6031088" y="5496413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504ADD-5D6D-3259-B234-F040EF6CC51C}"/>
              </a:ext>
            </a:extLst>
          </p:cNvPr>
          <p:cNvSpPr/>
          <p:nvPr/>
        </p:nvSpPr>
        <p:spPr>
          <a:xfrm>
            <a:off x="7278859" y="5505458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9226B7-12E7-A7E8-FB5A-24677E1E7281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 flipH="1">
            <a:off x="1573918" y="4599099"/>
            <a:ext cx="3762554" cy="906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1047CC-7CCD-06FE-14F0-6D74AAD3D2E7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2807838" y="4599099"/>
            <a:ext cx="2528634" cy="906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65B3035-5111-2EB2-DA1D-ECC1DEB979D2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4069148" y="4599099"/>
            <a:ext cx="1267324" cy="9021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1DD0F24-71B1-092E-27F6-33CBA9E50C60}"/>
              </a:ext>
            </a:extLst>
          </p:cNvPr>
          <p:cNvSpPr/>
          <p:nvPr/>
        </p:nvSpPr>
        <p:spPr>
          <a:xfrm>
            <a:off x="4795504" y="5496413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F980B4-96D7-A509-A399-F09CE9410907}"/>
              </a:ext>
            </a:extLst>
          </p:cNvPr>
          <p:cNvSpPr/>
          <p:nvPr/>
        </p:nvSpPr>
        <p:spPr>
          <a:xfrm>
            <a:off x="8523059" y="5505458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5EFDA6-EDA9-E0F7-D7B5-285533808BAC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>
            <a:off x="5336472" y="4599099"/>
            <a:ext cx="25726" cy="8973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CF5907F-72D4-FF24-BF38-931072D0C808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5336472" y="4599099"/>
            <a:ext cx="1261310" cy="8973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1DBFD5-8C0B-E825-6F60-CCF1243F8716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5336472" y="4599099"/>
            <a:ext cx="2509081" cy="906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094022A-9A8B-8E5E-CFFA-2F5E7FC586E7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>
            <a:off x="5336472" y="4599099"/>
            <a:ext cx="3753281" cy="906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B7A0AB7-B4D4-95B9-9548-1C2AB46D8F4C}"/>
              </a:ext>
            </a:extLst>
          </p:cNvPr>
          <p:cNvSpPr txBox="1"/>
          <p:nvPr/>
        </p:nvSpPr>
        <p:spPr>
          <a:xfrm>
            <a:off x="8086698" y="4341739"/>
            <a:ext cx="1694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Tool Library</a:t>
            </a:r>
          </a:p>
        </p:txBody>
      </p:sp>
    </p:spTree>
    <p:extLst>
      <p:ext uri="{BB962C8B-B14F-4D97-AF65-F5344CB8AC3E}">
        <p14:creationId xmlns:p14="http://schemas.microsoft.com/office/powerpoint/2010/main" val="8063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6EE3-1D8A-FF8B-FA2D-C04A53F5D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2E45-507F-01CD-3644-25EF18F8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362" y="154514"/>
            <a:ext cx="10515600" cy="278860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Developer Agents Matching Workflows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E765D8-35B3-DABE-676D-8B9E6333774D}"/>
              </a:ext>
            </a:extLst>
          </p:cNvPr>
          <p:cNvSpPr/>
          <p:nvPr/>
        </p:nvSpPr>
        <p:spPr>
          <a:xfrm>
            <a:off x="3964343" y="944853"/>
            <a:ext cx="2638251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Prompt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66B4ED-B50B-913D-5C23-217B5641047F}"/>
              </a:ext>
            </a:extLst>
          </p:cNvPr>
          <p:cNvSpPr/>
          <p:nvPr/>
        </p:nvSpPr>
        <p:spPr>
          <a:xfrm>
            <a:off x="3964343" y="2829553"/>
            <a:ext cx="2638251" cy="62564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Send to LLM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BF5F5-615E-3008-932E-00964A46BE1F}"/>
              </a:ext>
            </a:extLst>
          </p:cNvPr>
          <p:cNvSpPr/>
          <p:nvPr/>
        </p:nvSpPr>
        <p:spPr>
          <a:xfrm>
            <a:off x="1007224" y="5505458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WF1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3E8FD5-9A98-392D-985D-DFDD4602F64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79236" y="2407534"/>
            <a:ext cx="4233" cy="422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4B6DC5-AF58-D859-4B5A-0CFB48B33E5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83469" y="3455196"/>
            <a:ext cx="0" cy="52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0D39B86-338E-60EC-DA23-B537DC86E872}"/>
              </a:ext>
            </a:extLst>
          </p:cNvPr>
          <p:cNvSpPr/>
          <p:nvPr/>
        </p:nvSpPr>
        <p:spPr>
          <a:xfrm>
            <a:off x="2192607" y="944853"/>
            <a:ext cx="1081470" cy="51898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D77ECF-936D-0EF7-CD2B-69F30B921FF9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3274077" y="1204345"/>
            <a:ext cx="69026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F50EF-05F1-B931-7588-3A5222006342}"/>
              </a:ext>
            </a:extLst>
          </p:cNvPr>
          <p:cNvCxnSpPr>
            <a:cxnSpLocks/>
          </p:cNvCxnSpPr>
          <p:nvPr/>
        </p:nvCxnSpPr>
        <p:spPr>
          <a:xfrm>
            <a:off x="5279236" y="1463837"/>
            <a:ext cx="0" cy="388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E4FD86A-620E-B2DB-FB7F-9FE305D285C1}"/>
              </a:ext>
            </a:extLst>
          </p:cNvPr>
          <p:cNvSpPr/>
          <p:nvPr/>
        </p:nvSpPr>
        <p:spPr>
          <a:xfrm>
            <a:off x="3990845" y="1878145"/>
            <a:ext cx="2638251" cy="4894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Enrich Prompt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5487F-018F-C510-1907-75D8D57B6F5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629096" y="2122881"/>
            <a:ext cx="811209" cy="1513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68ED6-D0D0-D924-FF19-7AB8C449E2DF}"/>
              </a:ext>
            </a:extLst>
          </p:cNvPr>
          <p:cNvGrpSpPr/>
          <p:nvPr/>
        </p:nvGrpSpPr>
        <p:grpSpPr>
          <a:xfrm>
            <a:off x="7440305" y="1492060"/>
            <a:ext cx="1643605" cy="1261641"/>
            <a:chOff x="8414795" y="2882096"/>
            <a:chExt cx="1643605" cy="1261641"/>
          </a:xfrm>
        </p:grpSpPr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94B5D940-2D3B-C58C-43A1-A0818E74F243}"/>
                </a:ext>
              </a:extLst>
            </p:cNvPr>
            <p:cNvSpPr/>
            <p:nvPr/>
          </p:nvSpPr>
          <p:spPr>
            <a:xfrm>
              <a:off x="8414795" y="2882096"/>
              <a:ext cx="1643605" cy="1261641"/>
            </a:xfrm>
            <a:prstGeom prst="can">
              <a:avLst>
                <a:gd name="adj" fmla="val 1307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oogle Shape;571;p74">
              <a:extLst>
                <a:ext uri="{FF2B5EF4-FFF2-40B4-BE49-F238E27FC236}">
                  <a16:creationId xmlns:a16="http://schemas.microsoft.com/office/drawing/2014/main" id="{9F9D8A1A-D64D-C408-6C2A-ADAFC0AC9294}"/>
                </a:ext>
              </a:extLst>
            </p:cNvPr>
            <p:cNvGrpSpPr/>
            <p:nvPr/>
          </p:nvGrpSpPr>
          <p:grpSpPr>
            <a:xfrm>
              <a:off x="8623139" y="3134005"/>
              <a:ext cx="1330304" cy="905560"/>
              <a:chOff x="3505200" y="4267200"/>
              <a:chExt cx="1676400" cy="1600200"/>
            </a:xfrm>
          </p:grpSpPr>
          <p:sp>
            <p:nvSpPr>
              <p:cNvPr id="24" name="Google Shape;572;p74">
                <a:extLst>
                  <a:ext uri="{FF2B5EF4-FFF2-40B4-BE49-F238E27FC236}">
                    <a16:creationId xmlns:a16="http://schemas.microsoft.com/office/drawing/2014/main" id="{901958BB-4630-1A15-08CD-388949A3CCCF}"/>
                  </a:ext>
                </a:extLst>
              </p:cNvPr>
              <p:cNvSpPr/>
              <p:nvPr/>
            </p:nvSpPr>
            <p:spPr>
              <a:xfrm>
                <a:off x="4191000" y="4267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5" name="Google Shape;573;p74">
                <a:extLst>
                  <a:ext uri="{FF2B5EF4-FFF2-40B4-BE49-F238E27FC236}">
                    <a16:creationId xmlns:a16="http://schemas.microsoft.com/office/drawing/2014/main" id="{8C3A92DD-6D71-6E51-9AF1-DA1943D744DA}"/>
                  </a:ext>
                </a:extLst>
              </p:cNvPr>
              <p:cNvSpPr/>
              <p:nvPr/>
            </p:nvSpPr>
            <p:spPr>
              <a:xfrm>
                <a:off x="3886200" y="4724400"/>
                <a:ext cx="228600" cy="228600"/>
              </a:xfrm>
              <a:prstGeom prst="ellipse">
                <a:avLst/>
              </a:prstGeom>
              <a:solidFill>
                <a:srgbClr val="996633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6" name="Google Shape;574;p74">
                <a:extLst>
                  <a:ext uri="{FF2B5EF4-FFF2-40B4-BE49-F238E27FC236}">
                    <a16:creationId xmlns:a16="http://schemas.microsoft.com/office/drawing/2014/main" id="{50257154-F1E2-6C9E-0AAB-1D47435E7D64}"/>
                  </a:ext>
                </a:extLst>
              </p:cNvPr>
              <p:cNvSpPr/>
              <p:nvPr/>
            </p:nvSpPr>
            <p:spPr>
              <a:xfrm>
                <a:off x="4191000" y="51054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7" name="Google Shape;575;p74">
                <a:extLst>
                  <a:ext uri="{FF2B5EF4-FFF2-40B4-BE49-F238E27FC236}">
                    <a16:creationId xmlns:a16="http://schemas.microsoft.com/office/drawing/2014/main" id="{D9645A0F-2977-EACD-6699-212CC1F68651}"/>
                  </a:ext>
                </a:extLst>
              </p:cNvPr>
              <p:cNvSpPr/>
              <p:nvPr/>
            </p:nvSpPr>
            <p:spPr>
              <a:xfrm>
                <a:off x="4794721" y="4494213"/>
                <a:ext cx="228600" cy="228600"/>
              </a:xfrm>
              <a:prstGeom prst="ellipse">
                <a:avLst/>
              </a:prstGeom>
              <a:solidFill>
                <a:schemeClr val="accent4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8" name="Google Shape;576;p74">
                <a:extLst>
                  <a:ext uri="{FF2B5EF4-FFF2-40B4-BE49-F238E27FC236}">
                    <a16:creationId xmlns:a16="http://schemas.microsoft.com/office/drawing/2014/main" id="{FC58E5AD-D6DA-385B-46EC-7FA918F564EC}"/>
                  </a:ext>
                </a:extLst>
              </p:cNvPr>
              <p:cNvSpPr/>
              <p:nvPr/>
            </p:nvSpPr>
            <p:spPr>
              <a:xfrm>
                <a:off x="4648200" y="4953000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29" name="Google Shape;577;p74">
                <a:extLst>
                  <a:ext uri="{FF2B5EF4-FFF2-40B4-BE49-F238E27FC236}">
                    <a16:creationId xmlns:a16="http://schemas.microsoft.com/office/drawing/2014/main" id="{4DC867F2-5A9E-5992-6DF3-ECAAE0E75379}"/>
                  </a:ext>
                </a:extLst>
              </p:cNvPr>
              <p:cNvSpPr/>
              <p:nvPr/>
            </p:nvSpPr>
            <p:spPr>
              <a:xfrm>
                <a:off x="3581400" y="52578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0" name="Google Shape;578;p74">
                <a:extLst>
                  <a:ext uri="{FF2B5EF4-FFF2-40B4-BE49-F238E27FC236}">
                    <a16:creationId xmlns:a16="http://schemas.microsoft.com/office/drawing/2014/main" id="{D8CAEBA0-AC6D-80D8-52A1-EB172DDCB5F9}"/>
                  </a:ext>
                </a:extLst>
              </p:cNvPr>
              <p:cNvSpPr/>
              <p:nvPr/>
            </p:nvSpPr>
            <p:spPr>
              <a:xfrm>
                <a:off x="4419600" y="5486400"/>
                <a:ext cx="228600" cy="228600"/>
              </a:xfrm>
              <a:prstGeom prst="ellipse">
                <a:avLst/>
              </a:prstGeom>
              <a:solidFill>
                <a:srgbClr val="0070C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1" name="Google Shape;579;p74">
                <a:extLst>
                  <a:ext uri="{FF2B5EF4-FFF2-40B4-BE49-F238E27FC236}">
                    <a16:creationId xmlns:a16="http://schemas.microsoft.com/office/drawing/2014/main" id="{0CE1CDDE-BCF4-CA3E-98B4-7B5C3A91E587}"/>
                  </a:ext>
                </a:extLst>
              </p:cNvPr>
              <p:cNvSpPr/>
              <p:nvPr/>
            </p:nvSpPr>
            <p:spPr>
              <a:xfrm>
                <a:off x="3505200" y="4572000"/>
                <a:ext cx="228600" cy="228600"/>
              </a:xfrm>
              <a:prstGeom prst="ellipse">
                <a:avLst/>
              </a:prstGeom>
              <a:solidFill>
                <a:srgbClr val="A5A5A5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32" name="Google Shape;580;p74">
                <a:extLst>
                  <a:ext uri="{FF2B5EF4-FFF2-40B4-BE49-F238E27FC236}">
                    <a16:creationId xmlns:a16="http://schemas.microsoft.com/office/drawing/2014/main" id="{FF5082F5-41D0-A1AB-8A26-59254AE6DF0B}"/>
                  </a:ext>
                </a:extLst>
              </p:cNvPr>
              <p:cNvSpPr/>
              <p:nvPr/>
            </p:nvSpPr>
            <p:spPr>
              <a:xfrm>
                <a:off x="4953000" y="5334000"/>
                <a:ext cx="228600" cy="228600"/>
              </a:xfrm>
              <a:prstGeom prst="ellipse">
                <a:avLst/>
              </a:prstGeom>
              <a:solidFill>
                <a:srgbClr val="00B050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33" name="Google Shape;581;p74">
                <a:extLst>
                  <a:ext uri="{FF2B5EF4-FFF2-40B4-BE49-F238E27FC236}">
                    <a16:creationId xmlns:a16="http://schemas.microsoft.com/office/drawing/2014/main" id="{B14F36BE-30EA-E4D8-35DD-00D10DD2A502}"/>
                  </a:ext>
                </a:extLst>
              </p:cNvPr>
              <p:cNvCxnSpPr>
                <a:stCxn id="31" idx="7"/>
                <a:endCxn id="24" idx="2"/>
              </p:cNvCxnSpPr>
              <p:nvPr/>
            </p:nvCxnSpPr>
            <p:spPr>
              <a:xfrm rot="10800000" flipH="1">
                <a:off x="3700322" y="4381378"/>
                <a:ext cx="490800" cy="224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4" name="Google Shape;582;p74">
                <a:extLst>
                  <a:ext uri="{FF2B5EF4-FFF2-40B4-BE49-F238E27FC236}">
                    <a16:creationId xmlns:a16="http://schemas.microsoft.com/office/drawing/2014/main" id="{0C7FED62-2085-7283-2158-6497BA798DBD}"/>
                  </a:ext>
                </a:extLst>
              </p:cNvPr>
              <p:cNvCxnSpPr>
                <a:stCxn id="24" idx="6"/>
                <a:endCxn id="27" idx="2"/>
              </p:cNvCxnSpPr>
              <p:nvPr/>
            </p:nvCxnSpPr>
            <p:spPr>
              <a:xfrm>
                <a:off x="4419600" y="4381500"/>
                <a:ext cx="375000" cy="227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5" name="Google Shape;583;p74">
                <a:extLst>
                  <a:ext uri="{FF2B5EF4-FFF2-40B4-BE49-F238E27FC236}">
                    <a16:creationId xmlns:a16="http://schemas.microsoft.com/office/drawing/2014/main" id="{CE1E83DE-E962-F97B-ED12-B72925784857}"/>
                  </a:ext>
                </a:extLst>
              </p:cNvPr>
              <p:cNvCxnSpPr>
                <a:stCxn id="27" idx="4"/>
                <a:endCxn id="28" idx="0"/>
              </p:cNvCxnSpPr>
              <p:nvPr/>
            </p:nvCxnSpPr>
            <p:spPr>
              <a:xfrm flipH="1">
                <a:off x="4762621" y="4722813"/>
                <a:ext cx="146400" cy="2301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6" name="Google Shape;584;p74">
                <a:extLst>
                  <a:ext uri="{FF2B5EF4-FFF2-40B4-BE49-F238E27FC236}">
                    <a16:creationId xmlns:a16="http://schemas.microsoft.com/office/drawing/2014/main" id="{4EFB6F35-D2ED-F667-DDBD-523AB38A4450}"/>
                  </a:ext>
                </a:extLst>
              </p:cNvPr>
              <p:cNvCxnSpPr>
                <a:stCxn id="28" idx="5"/>
                <a:endCxn id="32" idx="1"/>
              </p:cNvCxnSpPr>
              <p:nvPr/>
            </p:nvCxnSpPr>
            <p:spPr>
              <a:xfrm>
                <a:off x="4843322" y="5148122"/>
                <a:ext cx="1431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7" name="Google Shape;585;p74">
                <a:extLst>
                  <a:ext uri="{FF2B5EF4-FFF2-40B4-BE49-F238E27FC236}">
                    <a16:creationId xmlns:a16="http://schemas.microsoft.com/office/drawing/2014/main" id="{533920CF-884C-7E34-95C7-C4A19F534712}"/>
                  </a:ext>
                </a:extLst>
              </p:cNvPr>
              <p:cNvCxnSpPr>
                <a:stCxn id="32" idx="2"/>
                <a:endCxn id="30" idx="6"/>
              </p:cNvCxnSpPr>
              <p:nvPr/>
            </p:nvCxnSpPr>
            <p:spPr>
              <a:xfrm flipH="1">
                <a:off x="4648200" y="5448300"/>
                <a:ext cx="30480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8" name="Google Shape;586;p74">
                <a:extLst>
                  <a:ext uri="{FF2B5EF4-FFF2-40B4-BE49-F238E27FC236}">
                    <a16:creationId xmlns:a16="http://schemas.microsoft.com/office/drawing/2014/main" id="{968640B7-0B4A-A1B1-00D7-288233DB9C82}"/>
                  </a:ext>
                </a:extLst>
              </p:cNvPr>
              <p:cNvCxnSpPr>
                <a:endCxn id="26" idx="5"/>
              </p:cNvCxnSpPr>
              <p:nvPr/>
            </p:nvCxnSpPr>
            <p:spPr>
              <a:xfrm rot="10800000">
                <a:off x="4386122" y="5300522"/>
                <a:ext cx="1050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39" name="Google Shape;587;p74">
                <a:extLst>
                  <a:ext uri="{FF2B5EF4-FFF2-40B4-BE49-F238E27FC236}">
                    <a16:creationId xmlns:a16="http://schemas.microsoft.com/office/drawing/2014/main" id="{6D3B353F-B338-5DD1-9B04-66D00CC8092C}"/>
                  </a:ext>
                </a:extLst>
              </p:cNvPr>
              <p:cNvCxnSpPr>
                <a:stCxn id="26" idx="1"/>
                <a:endCxn id="25" idx="5"/>
              </p:cNvCxnSpPr>
              <p:nvPr/>
            </p:nvCxnSpPr>
            <p:spPr>
              <a:xfrm rot="10800000">
                <a:off x="4081378" y="4919578"/>
                <a:ext cx="143100" cy="219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0" name="Google Shape;588;p74">
                <a:extLst>
                  <a:ext uri="{FF2B5EF4-FFF2-40B4-BE49-F238E27FC236}">
                    <a16:creationId xmlns:a16="http://schemas.microsoft.com/office/drawing/2014/main" id="{3101CE62-44B5-541D-074E-F0AF47933ACA}"/>
                  </a:ext>
                </a:extLst>
              </p:cNvPr>
              <p:cNvCxnSpPr>
                <a:stCxn id="25" idx="3"/>
                <a:endCxn id="29" idx="7"/>
              </p:cNvCxnSpPr>
              <p:nvPr/>
            </p:nvCxnSpPr>
            <p:spPr>
              <a:xfrm flipH="1">
                <a:off x="3776578" y="4919522"/>
                <a:ext cx="143100" cy="371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1" name="Google Shape;589;p74">
                <a:extLst>
                  <a:ext uri="{FF2B5EF4-FFF2-40B4-BE49-F238E27FC236}">
                    <a16:creationId xmlns:a16="http://schemas.microsoft.com/office/drawing/2014/main" id="{2ACEA0B6-C02A-9BF6-AC9F-30D2E02EB631}"/>
                  </a:ext>
                </a:extLst>
              </p:cNvPr>
              <p:cNvCxnSpPr>
                <a:stCxn id="31" idx="4"/>
                <a:endCxn id="29" idx="1"/>
              </p:cNvCxnSpPr>
              <p:nvPr/>
            </p:nvCxnSpPr>
            <p:spPr>
              <a:xfrm flipH="1">
                <a:off x="3615000" y="4800600"/>
                <a:ext cx="4500" cy="4908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2" name="Google Shape;590;p74">
                <a:extLst>
                  <a:ext uri="{FF2B5EF4-FFF2-40B4-BE49-F238E27FC236}">
                    <a16:creationId xmlns:a16="http://schemas.microsoft.com/office/drawing/2014/main" id="{6EE69534-D1F9-818E-8A1E-D8D717410280}"/>
                  </a:ext>
                </a:extLst>
              </p:cNvPr>
              <p:cNvCxnSpPr>
                <a:stCxn id="26" idx="7"/>
                <a:endCxn id="24" idx="4"/>
              </p:cNvCxnSpPr>
              <p:nvPr/>
            </p:nvCxnSpPr>
            <p:spPr>
              <a:xfrm rot="10800000">
                <a:off x="4305422" y="4495678"/>
                <a:ext cx="80700" cy="64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" name="Google Shape;591;p74">
                <a:extLst>
                  <a:ext uri="{FF2B5EF4-FFF2-40B4-BE49-F238E27FC236}">
                    <a16:creationId xmlns:a16="http://schemas.microsoft.com/office/drawing/2014/main" id="{E33EA807-BFED-3E37-D3E5-096A31F2FD6B}"/>
                  </a:ext>
                </a:extLst>
              </p:cNvPr>
              <p:cNvCxnSpPr>
                <a:stCxn id="26" idx="3"/>
                <a:endCxn id="29" idx="6"/>
              </p:cNvCxnSpPr>
              <p:nvPr/>
            </p:nvCxnSpPr>
            <p:spPr>
              <a:xfrm flipH="1">
                <a:off x="3809878" y="5300522"/>
                <a:ext cx="414600" cy="71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4" name="Google Shape;592;p74">
                <a:extLst>
                  <a:ext uri="{FF2B5EF4-FFF2-40B4-BE49-F238E27FC236}">
                    <a16:creationId xmlns:a16="http://schemas.microsoft.com/office/drawing/2014/main" id="{2CB4FC90-8E68-EA77-B5F6-2FD980A22B69}"/>
                  </a:ext>
                </a:extLst>
              </p:cNvPr>
              <p:cNvSpPr/>
              <p:nvPr/>
            </p:nvSpPr>
            <p:spPr>
              <a:xfrm>
                <a:off x="3962400" y="5638800"/>
                <a:ext cx="228600" cy="228600"/>
              </a:xfrm>
              <a:prstGeom prst="ellipse">
                <a:avLst/>
              </a:prstGeom>
              <a:solidFill>
                <a:srgbClr val="9900FF"/>
              </a:solidFill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10101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10101"/>
                  </a:solidFill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cxnSp>
            <p:nvCxnSpPr>
              <p:cNvPr id="45" name="Google Shape;593;p74">
                <a:extLst>
                  <a:ext uri="{FF2B5EF4-FFF2-40B4-BE49-F238E27FC236}">
                    <a16:creationId xmlns:a16="http://schemas.microsoft.com/office/drawing/2014/main" id="{004A88A9-32BF-9E33-74E6-7888AF05E303}"/>
                  </a:ext>
                </a:extLst>
              </p:cNvPr>
              <p:cNvCxnSpPr>
                <a:stCxn id="44" idx="7"/>
                <a:endCxn id="26" idx="4"/>
              </p:cNvCxnSpPr>
              <p:nvPr/>
            </p:nvCxnSpPr>
            <p:spPr>
              <a:xfrm rot="10800000" flipH="1">
                <a:off x="4157522" y="5333878"/>
                <a:ext cx="147900" cy="3384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1010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5E89B95-EB24-C493-FB65-3D2EFA685107}"/>
              </a:ext>
            </a:extLst>
          </p:cNvPr>
          <p:cNvSpPr txBox="1"/>
          <p:nvPr/>
        </p:nvSpPr>
        <p:spPr>
          <a:xfrm>
            <a:off x="7185352" y="1047265"/>
            <a:ext cx="327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Knowledge Graph (Codebase)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E1BB29-700B-12D4-E737-25BD23F4105D}"/>
              </a:ext>
            </a:extLst>
          </p:cNvPr>
          <p:cNvSpPr txBox="1"/>
          <p:nvPr/>
        </p:nvSpPr>
        <p:spPr>
          <a:xfrm>
            <a:off x="7977557" y="2850176"/>
            <a:ext cx="78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DA530A-7367-62E8-179F-154904A7DCF1}"/>
              </a:ext>
            </a:extLst>
          </p:cNvPr>
          <p:cNvSpPr txBox="1"/>
          <p:nvPr/>
        </p:nvSpPr>
        <p:spPr>
          <a:xfrm>
            <a:off x="1957839" y="2957708"/>
            <a:ext cx="17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Classify Prompt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340FA84-0ACB-F1C7-6339-0A450A50531F}"/>
              </a:ext>
            </a:extLst>
          </p:cNvPr>
          <p:cNvSpPr/>
          <p:nvPr/>
        </p:nvSpPr>
        <p:spPr>
          <a:xfrm>
            <a:off x="4017346" y="3973456"/>
            <a:ext cx="2638251" cy="625643"/>
          </a:xfrm>
          <a:prstGeom prst="round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Matcher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50E1B9-55E4-4AD8-4BD6-F8A2186671B7}"/>
              </a:ext>
            </a:extLst>
          </p:cNvPr>
          <p:cNvSpPr/>
          <p:nvPr/>
        </p:nvSpPr>
        <p:spPr>
          <a:xfrm>
            <a:off x="2241144" y="5505458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WF2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6A1E60-1CC6-29AE-6E2D-C92B9E4D3405}"/>
              </a:ext>
            </a:extLst>
          </p:cNvPr>
          <p:cNvSpPr/>
          <p:nvPr/>
        </p:nvSpPr>
        <p:spPr>
          <a:xfrm>
            <a:off x="3502454" y="5501206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WF3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38BB57-DD5B-DA7A-8405-5FEC0667326A}"/>
              </a:ext>
            </a:extLst>
          </p:cNvPr>
          <p:cNvSpPr/>
          <p:nvPr/>
        </p:nvSpPr>
        <p:spPr>
          <a:xfrm>
            <a:off x="6031088" y="5496413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WF5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33C982-8357-5270-9E5F-1A7194E43658}"/>
              </a:ext>
            </a:extLst>
          </p:cNvPr>
          <p:cNvSpPr/>
          <p:nvPr/>
        </p:nvSpPr>
        <p:spPr>
          <a:xfrm>
            <a:off x="7278859" y="5505458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WF6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853680C-0887-3F05-5201-03B07FC7542F}"/>
              </a:ext>
            </a:extLst>
          </p:cNvPr>
          <p:cNvCxnSpPr>
            <a:cxnSpLocks/>
            <a:stCxn id="49" idx="2"/>
            <a:endCxn id="7" idx="0"/>
          </p:cNvCxnSpPr>
          <p:nvPr/>
        </p:nvCxnSpPr>
        <p:spPr>
          <a:xfrm flipH="1">
            <a:off x="1573918" y="4599099"/>
            <a:ext cx="3762554" cy="906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75468F-45BE-72D8-452A-B9643BD0569B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2807838" y="4599099"/>
            <a:ext cx="2528634" cy="906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7FCCF7-9015-28FE-AD94-D0080BF6556E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4069148" y="4599099"/>
            <a:ext cx="1267324" cy="9021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53DF176-70C5-014E-EEDD-CF850346D747}"/>
              </a:ext>
            </a:extLst>
          </p:cNvPr>
          <p:cNvSpPr/>
          <p:nvPr/>
        </p:nvSpPr>
        <p:spPr>
          <a:xfrm>
            <a:off x="4795504" y="5496413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WF4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AACC88-F935-DC2B-E788-CB305DB76761}"/>
              </a:ext>
            </a:extLst>
          </p:cNvPr>
          <p:cNvSpPr/>
          <p:nvPr/>
        </p:nvSpPr>
        <p:spPr>
          <a:xfrm>
            <a:off x="8523059" y="5505458"/>
            <a:ext cx="1133388" cy="5189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WF7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AA735F-4B4B-C872-136F-3685160F1CD5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>
            <a:off x="5336472" y="4599099"/>
            <a:ext cx="25726" cy="8973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20E241-DD67-8FBB-9354-6FCC86C031BA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5336472" y="4599099"/>
            <a:ext cx="1261310" cy="8973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5F5926-17F8-279A-96FB-9FE8C478033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5336472" y="4599099"/>
            <a:ext cx="2509081" cy="906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52287A-1A9E-80F5-B71E-6120297700F8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>
            <a:off x="5336472" y="4599099"/>
            <a:ext cx="3753281" cy="9063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5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217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Narrow</vt:lpstr>
      <vt:lpstr>Office Theme</vt:lpstr>
      <vt:lpstr>Class Figures</vt:lpstr>
      <vt:lpstr>Agentic Workflows</vt:lpstr>
      <vt:lpstr>Things to Note</vt:lpstr>
      <vt:lpstr>PowerPoint Presentation</vt:lpstr>
      <vt:lpstr>PowerPoint Presentation</vt:lpstr>
      <vt:lpstr>Yann Lecun's Modular Cognitive Architecture</vt:lpstr>
      <vt:lpstr>PowerPoint Presentation</vt:lpstr>
      <vt:lpstr>Developer Prompt</vt:lpstr>
      <vt:lpstr>Developer Agents Matching Workflows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3</cp:revision>
  <dcterms:created xsi:type="dcterms:W3CDTF">2025-03-07T14:48:36Z</dcterms:created>
  <dcterms:modified xsi:type="dcterms:W3CDTF">2025-03-13T01:30:45Z</dcterms:modified>
</cp:coreProperties>
</file>