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F42EE-65DD-10AE-7B81-9046EE016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CDA7CF-0DCD-9AEA-FB8E-9A32D0172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2B08B-41E3-D2EC-9A32-0F659249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4206-FA84-2F48-F919-204DC4D3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29A3-D4DA-FAC5-CA80-06A06E4E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2A3B7-79CE-FBE1-1B90-0EB09BD1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294B1-5AD8-E16F-9B10-635131439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CDC03-80A6-6E00-A374-B0F367FC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DBB01-78A0-0A6C-5834-A21D8FF27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D4A0D-762F-8D1E-DE37-9EA16C16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4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897B8-7C85-F02E-BB6A-D976FBE11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8CE26-C919-18E4-801C-E0F763C3C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88DC4-F079-16A4-6371-89AA6D09A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F446-2032-9C26-30AB-61AA272F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E00BD-88D8-B59F-2D50-B34811C2B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77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E34A-A742-CF33-9524-F41E4ED7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B77D9-BDA1-3937-8A89-346738B87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CCE48-08D7-1190-00A2-B1976F99A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7B22-02BD-8B48-4A4E-964AE5AD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ED46-D508-FAEF-1AF2-7E12962F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7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1599-9A33-527A-59D9-B26423964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47A71-755D-0D28-99FC-672D8C417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5D67E-6EA3-EFEB-FDE2-3BB377EE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01CC8-DDDD-A1D2-344E-79CA0887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5036E-8578-C2FA-EFDA-18863F4A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99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58C2-E461-1D4F-612F-9EABC0457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3230-5CAC-42BF-E571-E012919EC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22849-183F-2F6F-689E-0CBC849D0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008-CA8C-D404-62AC-69895377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5D139-7084-6672-BA7F-E9F2F756E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E219E-4D72-E737-2856-986F72A0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C0DD-CC60-2E31-B087-7F465EFF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9318-8EA5-7B66-717B-EC3FED1AF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BE2B6-0B6D-654A-B73B-209934DB3A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E82ED-CD01-D0F6-7548-3CB332719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694D1-FA00-6AC4-D93F-C9C0008EE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A6AF4B-1189-F3EE-7DF5-50A4CB5D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FA43C1-20D9-5521-C8B6-6D9204DE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492B6-6183-A96E-F831-A34786A5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6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5FEB9-A00D-2D28-856E-704CF0F7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09E6F-DC99-358E-FCE7-A983892A9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EFF58-A9B4-780A-347B-27A83D52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83542-1F53-6BAB-23BE-80DD2548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0C457-533A-0D35-5506-4A3A040D2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41F69-CE59-B364-4D95-59527920E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6ECE0-6BDB-9740-E223-CF1CB9C0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3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185F-BCE8-E3E7-E0CC-C846D75D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8355E-240C-915D-DE5D-4234973AC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3899-F1AB-985A-AD4A-5F6391841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331D-FECC-C588-DCF9-1178BD60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D264-2DC3-6871-5BBD-DBB479D7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B1A1-7433-9072-47C3-A058061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4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70BFC-72CE-A4AA-EC0F-252C8113E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94F9C-8F66-138D-494F-826776DE3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4AAA0-60CD-5C78-3D5B-2575548BF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68D70-750E-95F6-A513-9EF0F7B01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3FEBC-5AF8-AC48-D46D-25F83EDE8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7B940-947D-C20D-7923-CA538B1D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4076C-B2D5-0078-8C2E-291F4DBE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501BF-A1CB-2F96-4FC1-7A057A5A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8086A-50B9-7717-5252-ADADCE8F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1AF44-5877-064F-ACF4-1C7B1A2FBC9C}" type="datetimeFigureOut">
              <a:rPr lang="en-US" smtClean="0"/>
              <a:t>3/7/25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2073C-D5AA-5471-D1BB-CB82ADB10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6099E-1EA0-EE09-E4B8-9AE0E5696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C92E1-31BF-D944-AB22-6CAB242F1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13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9C37-8A05-B7C6-335B-2072E25117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DEBF6-B6C1-8FE5-D1E7-939D3C7B4D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2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2025-03-07T14:48:36Z</dcterms:created>
  <dcterms:modified xsi:type="dcterms:W3CDTF">2025-03-07T14:49:16Z</dcterms:modified>
</cp:coreProperties>
</file>