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4"/>
    <p:restoredTop sz="94716"/>
  </p:normalViewPr>
  <p:slideViewPr>
    <p:cSldViewPr snapToGrid="0">
      <p:cViewPr>
        <p:scale>
          <a:sx n="185" d="100"/>
          <a:sy n="185" d="100"/>
        </p:scale>
        <p:origin x="-1704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85A9-9333-5C31-842A-029F8082D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6F52C-83C5-EB6D-1A26-70C104AD0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F8045-5DDF-D204-C082-FE8EB61F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2AAA7-16DE-3C46-422E-9AF267DC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15F19-EF9F-2853-2DFD-E7C871BB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8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CFC9-6FBD-9F26-9C6E-DF6C1987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2595D-BA19-73F1-6F02-FB38AC054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6818E-4950-6976-E4A6-95A64326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A01EF-CE7B-AE6F-76D0-6D2F1E3D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6D6CD-E252-E5D6-0BA0-C1A367AA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8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7C0D2-2C23-103F-7640-CE4C93DD8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E511F-64ED-F84B-7D2E-A2B0DC2D3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ED27A-4392-8F23-2CC5-0D205DEB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144CB-DF9D-A26C-6DE9-36702538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BF11-519D-270C-6A96-6FC9AD89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3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41B9-48A5-E742-4A4F-9508C098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4AE7-DA01-656B-6D2B-1B0D8A091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3552D-B958-7A45-5EC9-D7C93530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D14D1-B3D3-D2C7-7939-00E5FD6A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1EF71-B2D4-5D3F-7D5E-7B4D6ABE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9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2E8F-B18F-CEF0-647D-A37E6913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22D54-82F1-2B0B-F28A-7F48C2FA3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3A321-B461-4090-C536-836B3EF6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FF80-5359-2A8F-ABCE-C56FDED4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AED9A-DA0D-47A0-59BC-34B9FDA0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AB1B-2A05-A0CE-3AB7-3F5F01B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5895-D6C3-DBA3-DA22-0CCF69ACE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F1B6E-BE85-79FA-D797-01A192190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1A0D1-7AB1-6106-BD4A-E49A82F4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303CC-6071-FDEC-129C-56A2EA5D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E0F21-7D64-BAF3-4D57-DB325BBD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4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B65D-59C0-3209-73F4-83C70F28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FFA7B-81E7-9DF1-D6D6-E890535F6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35056-167F-E048-3C31-F8BCC9A17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C0CB0-2544-2E89-2CA7-AA06CCCA6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41124-0317-A97F-0A65-E2C83D8FD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C4A6D-2374-575D-AD29-BE1EAC80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FFAF6-21E3-A614-096A-9323B072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0DFF1-1007-C2A8-A120-E90AFA50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4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BDAD-AF4F-212B-23DC-B5594356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14C50-5363-08F5-831C-DCDE9C01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956CF-2D56-5A93-F5C2-6EC3029B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D9195-7499-CA98-686B-6EB0F714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0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861DC-5EAD-5A1B-AAE0-017F9801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7BD4C-4CAF-597C-B4D6-7D98BA95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D8543-B59C-0C83-3156-06099913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2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D77B-DC44-3B8C-2762-1F6DCCA6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2328-ECE9-6D90-FBEC-012591169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F14E2-6996-FE02-E164-1FE4FF64D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20475-4CEA-4B07-C1B4-6B45B324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9E9A2-4D75-B629-2248-AA817021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1E33A-1D7D-9A46-2A72-0494D407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5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056-E334-9D03-CDA4-525FB0F6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6DACE-EC80-C8AA-A835-EA08E442B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05DF3-EE24-2376-C18B-9AF6F0B0B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F55AE-B234-5B64-24B3-C5EAFDDC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01DD-95E0-400D-E1F8-68BBAD7A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9645F-3DEE-80D8-9021-9E9DA622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0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1E543-A9F3-AE94-967B-8F2C55C3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B8B50-6D48-C7EC-B3AB-5569018B9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37A96-31D9-EFD8-4879-102CB56D0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1783A-126F-C448-85F8-C26E1465227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28DE-15A7-97C3-711D-523252FF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72E3B-AB38-E261-C1C6-A9A123519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9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2D84-8DD4-9926-B05A-22F0DDBE1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331" y="262758"/>
            <a:ext cx="9144000" cy="546396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RGB LED Circuit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88246-2368-846C-0B0E-C70DC4D58714}"/>
              </a:ext>
            </a:extLst>
          </p:cNvPr>
          <p:cNvCxnSpPr>
            <a:cxnSpLocks/>
          </p:cNvCxnSpPr>
          <p:nvPr/>
        </p:nvCxnSpPr>
        <p:spPr>
          <a:xfrm flipV="1">
            <a:off x="2898726" y="1996966"/>
            <a:ext cx="493456" cy="11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06929D-41F3-B711-0A52-796FF77FBC2B}"/>
              </a:ext>
            </a:extLst>
          </p:cNvPr>
          <p:cNvCxnSpPr>
            <a:cxnSpLocks/>
          </p:cNvCxnSpPr>
          <p:nvPr/>
        </p:nvCxnSpPr>
        <p:spPr>
          <a:xfrm>
            <a:off x="2898726" y="2521352"/>
            <a:ext cx="4750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A17E5A-9758-47BE-68E4-0A6FDECE26D6}"/>
              </a:ext>
            </a:extLst>
          </p:cNvPr>
          <p:cNvCxnSpPr>
            <a:cxnSpLocks/>
            <a:stCxn id="4" idx="5"/>
          </p:cNvCxnSpPr>
          <p:nvPr/>
        </p:nvCxnSpPr>
        <p:spPr>
          <a:xfrm flipV="1">
            <a:off x="3114252" y="2852962"/>
            <a:ext cx="2335934" cy="1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6EFB1F-1AA6-AFF8-6093-D9E7E209CC34}"/>
              </a:ext>
            </a:extLst>
          </p:cNvPr>
          <p:cNvCxnSpPr>
            <a:cxnSpLocks/>
          </p:cNvCxnSpPr>
          <p:nvPr/>
        </p:nvCxnSpPr>
        <p:spPr>
          <a:xfrm>
            <a:off x="2898726" y="3258208"/>
            <a:ext cx="4934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B4B195-2030-78CA-0C55-BB5E2DD543C7}"/>
              </a:ext>
            </a:extLst>
          </p:cNvPr>
          <p:cNvCxnSpPr>
            <a:endCxn id="4" idx="0"/>
          </p:cNvCxnSpPr>
          <p:nvPr/>
        </p:nvCxnSpPr>
        <p:spPr>
          <a:xfrm>
            <a:off x="2898726" y="2008608"/>
            <a:ext cx="0" cy="388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B53442-C2EF-73AC-FA7D-C028BB8A0685}"/>
              </a:ext>
            </a:extLst>
          </p:cNvPr>
          <p:cNvCxnSpPr>
            <a:cxnSpLocks/>
          </p:cNvCxnSpPr>
          <p:nvPr/>
        </p:nvCxnSpPr>
        <p:spPr>
          <a:xfrm>
            <a:off x="2898726" y="2930015"/>
            <a:ext cx="0" cy="344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3BF5928-24EF-D252-9401-7C2CBBBE8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2087"/>
          <a:stretch/>
        </p:blipFill>
        <p:spPr>
          <a:xfrm>
            <a:off x="3388498" y="1817970"/>
            <a:ext cx="1130986" cy="3813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3B3CADD-23E2-CE51-B4B5-9E1DE3D4CD2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19484" y="1684565"/>
            <a:ext cx="1013255" cy="5147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FD03E0B-C328-8AAD-4545-739FF66481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04807" y="2213619"/>
            <a:ext cx="1013255" cy="5147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26561BF-D959-10E2-31A5-DFDFCCA7917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19484" y="2950758"/>
            <a:ext cx="1013255" cy="5147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F3562A-5B54-54ED-E2A1-128B3FC4D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2087"/>
          <a:stretch/>
        </p:blipFill>
        <p:spPr>
          <a:xfrm>
            <a:off x="3373821" y="2344977"/>
            <a:ext cx="1130986" cy="3813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998CB50-CC29-D7C9-2A68-4CA45D36F1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2087"/>
          <a:stretch/>
        </p:blipFill>
        <p:spPr>
          <a:xfrm>
            <a:off x="3397438" y="3083637"/>
            <a:ext cx="1130986" cy="3813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80CBF72-FE27-4A3A-0D01-E3AD1A1AB8EA}"/>
              </a:ext>
            </a:extLst>
          </p:cNvPr>
          <p:cNvSpPr/>
          <p:nvPr/>
        </p:nvSpPr>
        <p:spPr>
          <a:xfrm>
            <a:off x="2593926" y="2397490"/>
            <a:ext cx="609600" cy="557049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B066D0-F30C-0012-9E15-9B84FCE3018F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532739" y="1941943"/>
            <a:ext cx="0" cy="1332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9807FC-01D7-2438-497D-F67867380868}"/>
              </a:ext>
            </a:extLst>
          </p:cNvPr>
          <p:cNvCxnSpPr>
            <a:cxnSpLocks/>
          </p:cNvCxnSpPr>
          <p:nvPr/>
        </p:nvCxnSpPr>
        <p:spPr>
          <a:xfrm>
            <a:off x="5527444" y="2521352"/>
            <a:ext cx="729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47DC1B-BA6F-2180-B8A3-041D02B77DF6}"/>
              </a:ext>
            </a:extLst>
          </p:cNvPr>
          <p:cNvCxnSpPr>
            <a:cxnSpLocks/>
            <a:stCxn id="37" idx="1"/>
          </p:cNvCxnSpPr>
          <p:nvPr/>
        </p:nvCxnSpPr>
        <p:spPr>
          <a:xfrm flipV="1">
            <a:off x="5611991" y="2852962"/>
            <a:ext cx="644794" cy="2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Block Arc 36">
            <a:extLst>
              <a:ext uri="{FF2B5EF4-FFF2-40B4-BE49-F238E27FC236}">
                <a16:creationId xmlns:a16="http://schemas.microsoft.com/office/drawing/2014/main" id="{D98D5EBB-BC43-867F-04AA-23B94A45EAD5}"/>
              </a:ext>
            </a:extLst>
          </p:cNvPr>
          <p:cNvSpPr/>
          <p:nvPr/>
        </p:nvSpPr>
        <p:spPr>
          <a:xfrm>
            <a:off x="5426076" y="2758431"/>
            <a:ext cx="199436" cy="189062"/>
          </a:xfrm>
          <a:prstGeom prst="blockArc">
            <a:avLst>
              <a:gd name="adj1" fmla="val 10154593"/>
              <a:gd name="adj2" fmla="val 107965"/>
              <a:gd name="adj3" fmla="val 142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2788951-899C-40DA-EB90-0828D403E361}"/>
              </a:ext>
            </a:extLst>
          </p:cNvPr>
          <p:cNvSpPr/>
          <p:nvPr/>
        </p:nvSpPr>
        <p:spPr>
          <a:xfrm>
            <a:off x="5518062" y="19685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7DB12A5-0C02-6EB2-91A2-FA25A29F2F6B}"/>
              </a:ext>
            </a:extLst>
          </p:cNvPr>
          <p:cNvSpPr/>
          <p:nvPr/>
        </p:nvSpPr>
        <p:spPr>
          <a:xfrm>
            <a:off x="5502784" y="2481621"/>
            <a:ext cx="60997" cy="75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08D8A57-11AA-A4A1-A697-14BB65F59F61}"/>
              </a:ext>
            </a:extLst>
          </p:cNvPr>
          <p:cNvSpPr/>
          <p:nvPr/>
        </p:nvSpPr>
        <p:spPr>
          <a:xfrm>
            <a:off x="5502784" y="3224303"/>
            <a:ext cx="60997" cy="678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5F74D11-FD14-C21A-7F05-5A47C430F3EB}"/>
              </a:ext>
            </a:extLst>
          </p:cNvPr>
          <p:cNvGrpSpPr/>
          <p:nvPr/>
        </p:nvGrpSpPr>
        <p:grpSpPr>
          <a:xfrm>
            <a:off x="6247208" y="2237277"/>
            <a:ext cx="974513" cy="1251368"/>
            <a:chOff x="8122132" y="2213619"/>
            <a:chExt cx="974513" cy="125136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19BAD99-8885-74F6-476D-9331DE11247F}"/>
                </a:ext>
              </a:extLst>
            </p:cNvPr>
            <p:cNvSpPr/>
            <p:nvPr/>
          </p:nvSpPr>
          <p:spPr>
            <a:xfrm>
              <a:off x="8122132" y="2213619"/>
              <a:ext cx="974513" cy="125136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52A2F33-4903-2F30-F49A-29067A7904E6}"/>
                </a:ext>
              </a:extLst>
            </p:cNvPr>
            <p:cNvGrpSpPr/>
            <p:nvPr/>
          </p:nvGrpSpPr>
          <p:grpSpPr>
            <a:xfrm>
              <a:off x="8175875" y="2308223"/>
              <a:ext cx="251651" cy="1064784"/>
              <a:chOff x="8212327" y="2316591"/>
              <a:chExt cx="251651" cy="1064784"/>
            </a:xfrm>
          </p:grpSpPr>
          <p:sp>
            <p:nvSpPr>
              <p:cNvPr id="51" name="Can 50">
                <a:extLst>
                  <a:ext uri="{FF2B5EF4-FFF2-40B4-BE49-F238E27FC236}">
                    <a16:creationId xmlns:a16="http://schemas.microsoft.com/office/drawing/2014/main" id="{1A9179D1-88FD-882F-9C75-505BC4B60D7D}"/>
                  </a:ext>
                </a:extLst>
              </p:cNvPr>
              <p:cNvSpPr/>
              <p:nvPr/>
            </p:nvSpPr>
            <p:spPr>
              <a:xfrm>
                <a:off x="8212327" y="2556871"/>
                <a:ext cx="251651" cy="824504"/>
              </a:xfrm>
              <a:prstGeom prst="can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an 51">
                <a:extLst>
                  <a:ext uri="{FF2B5EF4-FFF2-40B4-BE49-F238E27FC236}">
                    <a16:creationId xmlns:a16="http://schemas.microsoft.com/office/drawing/2014/main" id="{52C19091-3AA5-9D7F-0C77-DE882B8FEEAA}"/>
                  </a:ext>
                </a:extLst>
              </p:cNvPr>
              <p:cNvSpPr/>
              <p:nvPr/>
            </p:nvSpPr>
            <p:spPr>
              <a:xfrm>
                <a:off x="8212327" y="2316591"/>
                <a:ext cx="251651" cy="330060"/>
              </a:xfrm>
              <a:prstGeom prst="can">
                <a:avLst>
                  <a:gd name="adj" fmla="val 18692"/>
                </a:avLst>
              </a:prstGeom>
              <a:solidFill>
                <a:srgbClr val="C8550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2FD678-7D70-629D-586D-9B285522D79A}"/>
                  </a:ext>
                </a:extLst>
              </p:cNvPr>
              <p:cNvSpPr txBox="1"/>
              <p:nvPr/>
            </p:nvSpPr>
            <p:spPr>
              <a:xfrm>
                <a:off x="8270660" y="2411980"/>
                <a:ext cx="133350" cy="144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46B9885-21CB-3B1A-FA16-9AC976E923F3}"/>
                </a:ext>
              </a:extLst>
            </p:cNvPr>
            <p:cNvGrpSpPr/>
            <p:nvPr/>
          </p:nvGrpSpPr>
          <p:grpSpPr>
            <a:xfrm>
              <a:off x="8786661" y="2302871"/>
              <a:ext cx="251651" cy="1064784"/>
              <a:chOff x="8212327" y="2316591"/>
              <a:chExt cx="251651" cy="1064784"/>
            </a:xfrm>
          </p:grpSpPr>
          <p:sp>
            <p:nvSpPr>
              <p:cNvPr id="57" name="Can 56">
                <a:extLst>
                  <a:ext uri="{FF2B5EF4-FFF2-40B4-BE49-F238E27FC236}">
                    <a16:creationId xmlns:a16="http://schemas.microsoft.com/office/drawing/2014/main" id="{3B84CCF9-38E3-E8DC-56BB-FC62B5939D75}"/>
                  </a:ext>
                </a:extLst>
              </p:cNvPr>
              <p:cNvSpPr/>
              <p:nvPr/>
            </p:nvSpPr>
            <p:spPr>
              <a:xfrm>
                <a:off x="8212327" y="2556871"/>
                <a:ext cx="251651" cy="824504"/>
              </a:xfrm>
              <a:prstGeom prst="can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Can 57">
                <a:extLst>
                  <a:ext uri="{FF2B5EF4-FFF2-40B4-BE49-F238E27FC236}">
                    <a16:creationId xmlns:a16="http://schemas.microsoft.com/office/drawing/2014/main" id="{E6F51CD6-F5A2-2BC0-7811-EB87DB463B75}"/>
                  </a:ext>
                </a:extLst>
              </p:cNvPr>
              <p:cNvSpPr/>
              <p:nvPr/>
            </p:nvSpPr>
            <p:spPr>
              <a:xfrm>
                <a:off x="8212327" y="2316591"/>
                <a:ext cx="251651" cy="330060"/>
              </a:xfrm>
              <a:prstGeom prst="can">
                <a:avLst>
                  <a:gd name="adj" fmla="val 18692"/>
                </a:avLst>
              </a:prstGeom>
              <a:solidFill>
                <a:srgbClr val="C8550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3827792-F029-099D-F3A6-381D8C9A80EA}"/>
                  </a:ext>
                </a:extLst>
              </p:cNvPr>
              <p:cNvSpPr txBox="1"/>
              <p:nvPr/>
            </p:nvSpPr>
            <p:spPr>
              <a:xfrm>
                <a:off x="8270660" y="2411980"/>
                <a:ext cx="133350" cy="144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1811637-DAF3-AD7F-ACF1-A556C551608B}"/>
                </a:ext>
              </a:extLst>
            </p:cNvPr>
            <p:cNvGrpSpPr/>
            <p:nvPr/>
          </p:nvGrpSpPr>
          <p:grpSpPr>
            <a:xfrm>
              <a:off x="8475860" y="2300841"/>
              <a:ext cx="251651" cy="1066814"/>
              <a:chOff x="9598074" y="2002787"/>
              <a:chExt cx="251651" cy="1066814"/>
            </a:xfrm>
          </p:grpSpPr>
          <p:sp>
            <p:nvSpPr>
              <p:cNvPr id="62" name="Can 61">
                <a:extLst>
                  <a:ext uri="{FF2B5EF4-FFF2-40B4-BE49-F238E27FC236}">
                    <a16:creationId xmlns:a16="http://schemas.microsoft.com/office/drawing/2014/main" id="{D09CB9F7-3CE9-568B-0892-85DB1467CD06}"/>
                  </a:ext>
                </a:extLst>
              </p:cNvPr>
              <p:cNvSpPr/>
              <p:nvPr/>
            </p:nvSpPr>
            <p:spPr>
              <a:xfrm>
                <a:off x="9598074" y="2739541"/>
                <a:ext cx="251651" cy="330060"/>
              </a:xfrm>
              <a:prstGeom prst="can">
                <a:avLst>
                  <a:gd name="adj" fmla="val 18692"/>
                </a:avLst>
              </a:prstGeom>
              <a:solidFill>
                <a:srgbClr val="C8550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an 60">
                <a:extLst>
                  <a:ext uri="{FF2B5EF4-FFF2-40B4-BE49-F238E27FC236}">
                    <a16:creationId xmlns:a16="http://schemas.microsoft.com/office/drawing/2014/main" id="{DB026B09-3789-8DF6-1907-221BA27EC6A9}"/>
                  </a:ext>
                </a:extLst>
              </p:cNvPr>
              <p:cNvSpPr/>
              <p:nvPr/>
            </p:nvSpPr>
            <p:spPr>
              <a:xfrm>
                <a:off x="9598074" y="2002787"/>
                <a:ext cx="251651" cy="782796"/>
              </a:xfrm>
              <a:prstGeom prst="can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407ACC-7349-6FED-AF98-D1F320C5215D}"/>
                  </a:ext>
                </a:extLst>
              </p:cNvPr>
              <p:cNvSpPr txBox="1"/>
              <p:nvPr/>
            </p:nvSpPr>
            <p:spPr>
              <a:xfrm rot="10800000">
                <a:off x="9662632" y="2849168"/>
                <a:ext cx="133350" cy="144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5218093-58AB-1F10-4E77-1E342E9E4393}"/>
              </a:ext>
            </a:extLst>
          </p:cNvPr>
          <p:cNvSpPr txBox="1"/>
          <p:nvPr/>
        </p:nvSpPr>
        <p:spPr>
          <a:xfrm>
            <a:off x="2603525" y="24936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262270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>
            <a:extLst>
              <a:ext uri="{FF2B5EF4-FFF2-40B4-BE49-F238E27FC236}">
                <a16:creationId xmlns:a16="http://schemas.microsoft.com/office/drawing/2014/main" id="{6CFE6B31-A62D-9AEE-E22F-6A13F478966A}"/>
              </a:ext>
            </a:extLst>
          </p:cNvPr>
          <p:cNvSpPr/>
          <p:nvPr/>
        </p:nvSpPr>
        <p:spPr>
          <a:xfrm rot="5400000">
            <a:off x="2245361" y="2737168"/>
            <a:ext cx="548638" cy="158496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A3043B36-7D9D-D116-CBFE-C7F9EAA0B1FA}"/>
              </a:ext>
            </a:extLst>
          </p:cNvPr>
          <p:cNvSpPr/>
          <p:nvPr/>
        </p:nvSpPr>
        <p:spPr>
          <a:xfrm rot="5400000">
            <a:off x="2286001" y="1656080"/>
            <a:ext cx="548638" cy="166624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3848F-F16F-BE5C-AAD8-8BC69B32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1E118-9114-3A41-7550-C0CF5BAA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2479"/>
            <a:ext cx="10515600" cy="15744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0C646D-7E25-A390-1A3E-09892514A924}"/>
              </a:ext>
            </a:extLst>
          </p:cNvPr>
          <p:cNvSpPr/>
          <p:nvPr/>
        </p:nvSpPr>
        <p:spPr>
          <a:xfrm>
            <a:off x="3312160" y="2286000"/>
            <a:ext cx="1534160" cy="40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56016A-A9C4-CDC0-5F0E-DFE6144F8728}"/>
              </a:ext>
            </a:extLst>
          </p:cNvPr>
          <p:cNvSpPr/>
          <p:nvPr/>
        </p:nvSpPr>
        <p:spPr>
          <a:xfrm>
            <a:off x="3865880" y="2418080"/>
            <a:ext cx="279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1EAA5B-DABF-BABB-B0AC-C5EBC53BA06C}"/>
              </a:ext>
            </a:extLst>
          </p:cNvPr>
          <p:cNvSpPr/>
          <p:nvPr/>
        </p:nvSpPr>
        <p:spPr>
          <a:xfrm>
            <a:off x="3241040" y="3328352"/>
            <a:ext cx="1534160" cy="40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63B5A-2195-D46B-13E7-C77DF356DB83}"/>
              </a:ext>
            </a:extLst>
          </p:cNvPr>
          <p:cNvSpPr txBox="1"/>
          <p:nvPr/>
        </p:nvSpPr>
        <p:spPr>
          <a:xfrm>
            <a:off x="5170005" y="2287002"/>
            <a:ext cx="2522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Positive + (anode)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BBA760-2DA7-C56F-D569-AC5F1C870F09}"/>
              </a:ext>
            </a:extLst>
          </p:cNvPr>
          <p:cNvSpPr txBox="1"/>
          <p:nvPr/>
        </p:nvSpPr>
        <p:spPr>
          <a:xfrm>
            <a:off x="5171440" y="3313667"/>
            <a:ext cx="2847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Negative - (cathode)</a:t>
            </a:r>
          </a:p>
        </p:txBody>
      </p:sp>
    </p:spTree>
    <p:extLst>
      <p:ext uri="{BB962C8B-B14F-4D97-AF65-F5344CB8AC3E}">
        <p14:creationId xmlns:p14="http://schemas.microsoft.com/office/powerpoint/2010/main" val="283447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46D8-3329-DE16-1B6A-1C20E13A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C55A-1410-E8B2-9AD3-BB7531645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40399"/>
            <a:ext cx="10515600" cy="43656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C2CB7-F785-664C-2637-186A5D362C4D}"/>
              </a:ext>
            </a:extLst>
          </p:cNvPr>
          <p:cNvSpPr/>
          <p:nvPr/>
        </p:nvSpPr>
        <p:spPr>
          <a:xfrm>
            <a:off x="996499" y="1652167"/>
            <a:ext cx="1300480" cy="23672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909948-C7CB-F2BF-31C3-92EBD851FD84}"/>
              </a:ext>
            </a:extLst>
          </p:cNvPr>
          <p:cNvGrpSpPr/>
          <p:nvPr/>
        </p:nvGrpSpPr>
        <p:grpSpPr>
          <a:xfrm>
            <a:off x="1097915" y="1831134"/>
            <a:ext cx="474879" cy="2014309"/>
            <a:chOff x="8212327" y="2316591"/>
            <a:chExt cx="251651" cy="1064784"/>
          </a:xfrm>
        </p:grpSpPr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0655F38A-134F-689C-241F-362B33A1190C}"/>
                </a:ext>
              </a:extLst>
            </p:cNvPr>
            <p:cNvSpPr/>
            <p:nvPr/>
          </p:nvSpPr>
          <p:spPr>
            <a:xfrm>
              <a:off x="8212327" y="2556871"/>
              <a:ext cx="251651" cy="824504"/>
            </a:xfrm>
            <a:prstGeom prst="can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80C460BF-BFF0-944A-6A40-2A1C0B2A78F4}"/>
                </a:ext>
              </a:extLst>
            </p:cNvPr>
            <p:cNvSpPr/>
            <p:nvPr/>
          </p:nvSpPr>
          <p:spPr>
            <a:xfrm>
              <a:off x="8212327" y="2316591"/>
              <a:ext cx="251651" cy="330060"/>
            </a:xfrm>
            <a:prstGeom prst="can">
              <a:avLst>
                <a:gd name="adj" fmla="val 18692"/>
              </a:avLst>
            </a:prstGeom>
            <a:solidFill>
              <a:srgbClr val="C85500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31F238-F3D6-886B-D155-E2CBC782118C}"/>
                </a:ext>
              </a:extLst>
            </p:cNvPr>
            <p:cNvSpPr txBox="1"/>
            <p:nvPr/>
          </p:nvSpPr>
          <p:spPr>
            <a:xfrm>
              <a:off x="8270660" y="2411980"/>
              <a:ext cx="133350" cy="14489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ACB1EAA-559A-D3D2-C683-0F9191033385}"/>
              </a:ext>
            </a:extLst>
          </p:cNvPr>
          <p:cNvGrpSpPr/>
          <p:nvPr/>
        </p:nvGrpSpPr>
        <p:grpSpPr>
          <a:xfrm>
            <a:off x="1664003" y="1817170"/>
            <a:ext cx="474879" cy="2018149"/>
            <a:chOff x="9598074" y="2002787"/>
            <a:chExt cx="251651" cy="1066814"/>
          </a:xfrm>
        </p:grpSpPr>
        <p:sp>
          <p:nvSpPr>
            <p:cNvPr id="9" name="Can 8">
              <a:extLst>
                <a:ext uri="{FF2B5EF4-FFF2-40B4-BE49-F238E27FC236}">
                  <a16:creationId xmlns:a16="http://schemas.microsoft.com/office/drawing/2014/main" id="{8979104C-9593-5A3D-7E71-FF66206549F2}"/>
                </a:ext>
              </a:extLst>
            </p:cNvPr>
            <p:cNvSpPr/>
            <p:nvPr/>
          </p:nvSpPr>
          <p:spPr>
            <a:xfrm>
              <a:off x="9598074" y="2739541"/>
              <a:ext cx="251651" cy="330060"/>
            </a:xfrm>
            <a:prstGeom prst="can">
              <a:avLst>
                <a:gd name="adj" fmla="val 18692"/>
              </a:avLst>
            </a:prstGeom>
            <a:solidFill>
              <a:srgbClr val="C85500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3F6B6240-28BA-FDE8-8D64-E57DEBA32E1F}"/>
                </a:ext>
              </a:extLst>
            </p:cNvPr>
            <p:cNvSpPr/>
            <p:nvPr/>
          </p:nvSpPr>
          <p:spPr>
            <a:xfrm>
              <a:off x="9598074" y="2002787"/>
              <a:ext cx="251651" cy="782796"/>
            </a:xfrm>
            <a:prstGeom prst="can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C9B7CE-CCE5-6F39-9A97-7C890096E0DD}"/>
                </a:ext>
              </a:extLst>
            </p:cNvPr>
            <p:cNvSpPr txBox="1"/>
            <p:nvPr/>
          </p:nvSpPr>
          <p:spPr>
            <a:xfrm rot="10800000">
              <a:off x="9662632" y="2849168"/>
              <a:ext cx="133350" cy="14489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275743-3C20-8EEA-EC83-65A707F1D9F0}"/>
              </a:ext>
            </a:extLst>
          </p:cNvPr>
          <p:cNvGrpSpPr/>
          <p:nvPr/>
        </p:nvGrpSpPr>
        <p:grpSpPr>
          <a:xfrm>
            <a:off x="7660640" y="1473200"/>
            <a:ext cx="1838960" cy="2367280"/>
            <a:chOff x="8122132" y="2213619"/>
            <a:chExt cx="974513" cy="125136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58680B-8CEF-73E6-E386-5F3FAAABB1AB}"/>
                </a:ext>
              </a:extLst>
            </p:cNvPr>
            <p:cNvSpPr/>
            <p:nvPr/>
          </p:nvSpPr>
          <p:spPr>
            <a:xfrm>
              <a:off x="8122132" y="2213619"/>
              <a:ext cx="974513" cy="125136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3E13018-7F22-D11F-ABC7-077502BC29D9}"/>
                </a:ext>
              </a:extLst>
            </p:cNvPr>
            <p:cNvGrpSpPr/>
            <p:nvPr/>
          </p:nvGrpSpPr>
          <p:grpSpPr>
            <a:xfrm>
              <a:off x="8175875" y="2308223"/>
              <a:ext cx="251651" cy="1064784"/>
              <a:chOff x="8212327" y="2316591"/>
              <a:chExt cx="251651" cy="1064784"/>
            </a:xfrm>
          </p:grpSpPr>
          <p:sp>
            <p:nvSpPr>
              <p:cNvPr id="29" name="Can 28">
                <a:extLst>
                  <a:ext uri="{FF2B5EF4-FFF2-40B4-BE49-F238E27FC236}">
                    <a16:creationId xmlns:a16="http://schemas.microsoft.com/office/drawing/2014/main" id="{A22B94DC-5687-E41D-5FEC-D11A81723EBA}"/>
                  </a:ext>
                </a:extLst>
              </p:cNvPr>
              <p:cNvSpPr/>
              <p:nvPr/>
            </p:nvSpPr>
            <p:spPr>
              <a:xfrm>
                <a:off x="8212327" y="2556871"/>
                <a:ext cx="251651" cy="824504"/>
              </a:xfrm>
              <a:prstGeom prst="can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an 29">
                <a:extLst>
                  <a:ext uri="{FF2B5EF4-FFF2-40B4-BE49-F238E27FC236}">
                    <a16:creationId xmlns:a16="http://schemas.microsoft.com/office/drawing/2014/main" id="{4878E888-FD12-6E2C-A926-EC3BBA75A4C0}"/>
                  </a:ext>
                </a:extLst>
              </p:cNvPr>
              <p:cNvSpPr/>
              <p:nvPr/>
            </p:nvSpPr>
            <p:spPr>
              <a:xfrm>
                <a:off x="8212327" y="2316591"/>
                <a:ext cx="251651" cy="330060"/>
              </a:xfrm>
              <a:prstGeom prst="can">
                <a:avLst>
                  <a:gd name="adj" fmla="val 18692"/>
                </a:avLst>
              </a:prstGeom>
              <a:solidFill>
                <a:srgbClr val="C8550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6AA4F2-3E19-1F5F-E7C2-C90FD22E9AFB}"/>
                  </a:ext>
                </a:extLst>
              </p:cNvPr>
              <p:cNvSpPr txBox="1"/>
              <p:nvPr/>
            </p:nvSpPr>
            <p:spPr>
              <a:xfrm>
                <a:off x="8270660" y="2411980"/>
                <a:ext cx="133350" cy="144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EDB0CA8-F9F8-DB34-E02A-157DF7387059}"/>
                </a:ext>
              </a:extLst>
            </p:cNvPr>
            <p:cNvGrpSpPr/>
            <p:nvPr/>
          </p:nvGrpSpPr>
          <p:grpSpPr>
            <a:xfrm>
              <a:off x="8786661" y="2302871"/>
              <a:ext cx="251651" cy="1064784"/>
              <a:chOff x="8212327" y="2316591"/>
              <a:chExt cx="251651" cy="1064784"/>
            </a:xfrm>
          </p:grpSpPr>
          <p:sp>
            <p:nvSpPr>
              <p:cNvPr id="26" name="Can 25">
                <a:extLst>
                  <a:ext uri="{FF2B5EF4-FFF2-40B4-BE49-F238E27FC236}">
                    <a16:creationId xmlns:a16="http://schemas.microsoft.com/office/drawing/2014/main" id="{C4EB65CC-9FF7-0819-6146-8CABA5BEFEA2}"/>
                  </a:ext>
                </a:extLst>
              </p:cNvPr>
              <p:cNvSpPr/>
              <p:nvPr/>
            </p:nvSpPr>
            <p:spPr>
              <a:xfrm>
                <a:off x="8212327" y="2556871"/>
                <a:ext cx="251651" cy="824504"/>
              </a:xfrm>
              <a:prstGeom prst="can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an 26">
                <a:extLst>
                  <a:ext uri="{FF2B5EF4-FFF2-40B4-BE49-F238E27FC236}">
                    <a16:creationId xmlns:a16="http://schemas.microsoft.com/office/drawing/2014/main" id="{D439AB73-FFE5-00AA-B531-B1268301C702}"/>
                  </a:ext>
                </a:extLst>
              </p:cNvPr>
              <p:cNvSpPr/>
              <p:nvPr/>
            </p:nvSpPr>
            <p:spPr>
              <a:xfrm>
                <a:off x="8212327" y="2316591"/>
                <a:ext cx="251651" cy="330060"/>
              </a:xfrm>
              <a:prstGeom prst="can">
                <a:avLst>
                  <a:gd name="adj" fmla="val 18692"/>
                </a:avLst>
              </a:prstGeom>
              <a:solidFill>
                <a:srgbClr val="C8550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166FB0-52C4-ECF7-9D53-8E71C0F89600}"/>
                  </a:ext>
                </a:extLst>
              </p:cNvPr>
              <p:cNvSpPr txBox="1"/>
              <p:nvPr/>
            </p:nvSpPr>
            <p:spPr>
              <a:xfrm>
                <a:off x="8270660" y="2411980"/>
                <a:ext cx="133350" cy="144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5170B65-534A-1F71-08BF-15A03866E48C}"/>
                </a:ext>
              </a:extLst>
            </p:cNvPr>
            <p:cNvGrpSpPr/>
            <p:nvPr/>
          </p:nvGrpSpPr>
          <p:grpSpPr>
            <a:xfrm>
              <a:off x="8475860" y="2300841"/>
              <a:ext cx="251651" cy="1066814"/>
              <a:chOff x="9598074" y="2002787"/>
              <a:chExt cx="251651" cy="1066814"/>
            </a:xfrm>
          </p:grpSpPr>
          <p:sp>
            <p:nvSpPr>
              <p:cNvPr id="23" name="Can 22">
                <a:extLst>
                  <a:ext uri="{FF2B5EF4-FFF2-40B4-BE49-F238E27FC236}">
                    <a16:creationId xmlns:a16="http://schemas.microsoft.com/office/drawing/2014/main" id="{4EC9E59F-8154-78FF-AFFE-80C1B67201C8}"/>
                  </a:ext>
                </a:extLst>
              </p:cNvPr>
              <p:cNvSpPr/>
              <p:nvPr/>
            </p:nvSpPr>
            <p:spPr>
              <a:xfrm>
                <a:off x="9598074" y="2739541"/>
                <a:ext cx="251651" cy="330060"/>
              </a:xfrm>
              <a:prstGeom prst="can">
                <a:avLst>
                  <a:gd name="adj" fmla="val 18692"/>
                </a:avLst>
              </a:prstGeom>
              <a:solidFill>
                <a:srgbClr val="C8550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Can 23">
                <a:extLst>
                  <a:ext uri="{FF2B5EF4-FFF2-40B4-BE49-F238E27FC236}">
                    <a16:creationId xmlns:a16="http://schemas.microsoft.com/office/drawing/2014/main" id="{DEAB6C0D-5851-E8E7-77E2-2AF692240644}"/>
                  </a:ext>
                </a:extLst>
              </p:cNvPr>
              <p:cNvSpPr/>
              <p:nvPr/>
            </p:nvSpPr>
            <p:spPr>
              <a:xfrm>
                <a:off x="9598074" y="2002787"/>
                <a:ext cx="251651" cy="782796"/>
              </a:xfrm>
              <a:prstGeom prst="can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6C9BB5-2679-FDD3-AACD-190E11A431C2}"/>
                  </a:ext>
                </a:extLst>
              </p:cNvPr>
              <p:cNvSpPr txBox="1"/>
              <p:nvPr/>
            </p:nvSpPr>
            <p:spPr>
              <a:xfrm rot="10800000">
                <a:off x="9662632" y="2849168"/>
                <a:ext cx="133350" cy="144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40EAB9-9499-272B-7049-3BA6C2D054DD}"/>
              </a:ext>
            </a:extLst>
          </p:cNvPr>
          <p:cNvCxnSpPr>
            <a:cxnSpLocks/>
          </p:cNvCxnSpPr>
          <p:nvPr/>
        </p:nvCxnSpPr>
        <p:spPr>
          <a:xfrm>
            <a:off x="2296979" y="2557598"/>
            <a:ext cx="10043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1280A0-9783-78A5-A6CC-0AB4E45DDBDB}"/>
              </a:ext>
            </a:extLst>
          </p:cNvPr>
          <p:cNvCxnSpPr>
            <a:cxnSpLocks/>
          </p:cNvCxnSpPr>
          <p:nvPr/>
        </p:nvCxnSpPr>
        <p:spPr>
          <a:xfrm>
            <a:off x="2296979" y="3110758"/>
            <a:ext cx="1004346" cy="83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>
            <a:extLst>
              <a:ext uri="{FF2B5EF4-FFF2-40B4-BE49-F238E27FC236}">
                <a16:creationId xmlns:a16="http://schemas.microsoft.com/office/drawing/2014/main" id="{EDBAD14A-983F-8EE5-6426-915018EA82F5}"/>
              </a:ext>
            </a:extLst>
          </p:cNvPr>
          <p:cNvSpPr/>
          <p:nvPr/>
        </p:nvSpPr>
        <p:spPr>
          <a:xfrm>
            <a:off x="3320528" y="1729896"/>
            <a:ext cx="1953805" cy="2075929"/>
          </a:xfrm>
          <a:custGeom>
            <a:avLst/>
            <a:gdLst>
              <a:gd name="connsiteX0" fmla="*/ 6055 w 907325"/>
              <a:gd name="connsiteY0" fmla="*/ 219696 h 1021081"/>
              <a:gd name="connsiteX1" fmla="*/ 248281 w 907325"/>
              <a:gd name="connsiteY1" fmla="*/ 74361 h 1021081"/>
              <a:gd name="connsiteX2" fmla="*/ 551062 w 907325"/>
              <a:gd name="connsiteY2" fmla="*/ 7749 h 1021081"/>
              <a:gd name="connsiteX3" fmla="*/ 847788 w 907325"/>
              <a:gd name="connsiteY3" fmla="*/ 249974 h 1021081"/>
              <a:gd name="connsiteX4" fmla="*/ 896233 w 907325"/>
              <a:gd name="connsiteY4" fmla="*/ 692035 h 1021081"/>
              <a:gd name="connsiteX5" fmla="*/ 702453 w 907325"/>
              <a:gd name="connsiteY5" fmla="*/ 982705 h 1021081"/>
              <a:gd name="connsiteX6" fmla="*/ 308837 w 907325"/>
              <a:gd name="connsiteY6" fmla="*/ 1000872 h 1021081"/>
              <a:gd name="connsiteX7" fmla="*/ 0 w 907325"/>
              <a:gd name="connsiteY7" fmla="*/ 825259 h 1021081"/>
              <a:gd name="connsiteX8" fmla="*/ 0 w 907325"/>
              <a:gd name="connsiteY8" fmla="*/ 825259 h 1021081"/>
              <a:gd name="connsiteX0" fmla="*/ 6055 w 907325"/>
              <a:gd name="connsiteY0" fmla="*/ 218754 h 1020139"/>
              <a:gd name="connsiteX1" fmla="*/ 116229 w 907325"/>
              <a:gd name="connsiteY1" fmla="*/ 142803 h 1020139"/>
              <a:gd name="connsiteX2" fmla="*/ 248281 w 907325"/>
              <a:gd name="connsiteY2" fmla="*/ 73419 h 1020139"/>
              <a:gd name="connsiteX3" fmla="*/ 551062 w 907325"/>
              <a:gd name="connsiteY3" fmla="*/ 6807 h 1020139"/>
              <a:gd name="connsiteX4" fmla="*/ 847788 w 907325"/>
              <a:gd name="connsiteY4" fmla="*/ 249032 h 1020139"/>
              <a:gd name="connsiteX5" fmla="*/ 896233 w 907325"/>
              <a:gd name="connsiteY5" fmla="*/ 691093 h 1020139"/>
              <a:gd name="connsiteX6" fmla="*/ 702453 w 907325"/>
              <a:gd name="connsiteY6" fmla="*/ 981763 h 1020139"/>
              <a:gd name="connsiteX7" fmla="*/ 308837 w 907325"/>
              <a:gd name="connsiteY7" fmla="*/ 999930 h 1020139"/>
              <a:gd name="connsiteX8" fmla="*/ 0 w 907325"/>
              <a:gd name="connsiteY8" fmla="*/ 824317 h 1020139"/>
              <a:gd name="connsiteX9" fmla="*/ 0 w 907325"/>
              <a:gd name="connsiteY9" fmla="*/ 824317 h 1020139"/>
              <a:gd name="connsiteX0" fmla="*/ 0 w 1059489"/>
              <a:gd name="connsiteY0" fmla="*/ 373285 h 1020139"/>
              <a:gd name="connsiteX1" fmla="*/ 268393 w 1059489"/>
              <a:gd name="connsiteY1" fmla="*/ 142803 h 1020139"/>
              <a:gd name="connsiteX2" fmla="*/ 400445 w 1059489"/>
              <a:gd name="connsiteY2" fmla="*/ 73419 h 1020139"/>
              <a:gd name="connsiteX3" fmla="*/ 703226 w 1059489"/>
              <a:gd name="connsiteY3" fmla="*/ 6807 h 1020139"/>
              <a:gd name="connsiteX4" fmla="*/ 999952 w 1059489"/>
              <a:gd name="connsiteY4" fmla="*/ 249032 h 1020139"/>
              <a:gd name="connsiteX5" fmla="*/ 1048397 w 1059489"/>
              <a:gd name="connsiteY5" fmla="*/ 691093 h 1020139"/>
              <a:gd name="connsiteX6" fmla="*/ 854617 w 1059489"/>
              <a:gd name="connsiteY6" fmla="*/ 981763 h 1020139"/>
              <a:gd name="connsiteX7" fmla="*/ 461001 w 1059489"/>
              <a:gd name="connsiteY7" fmla="*/ 999930 h 1020139"/>
              <a:gd name="connsiteX8" fmla="*/ 152164 w 1059489"/>
              <a:gd name="connsiteY8" fmla="*/ 824317 h 1020139"/>
              <a:gd name="connsiteX9" fmla="*/ 152164 w 1059489"/>
              <a:gd name="connsiteY9" fmla="*/ 824317 h 1020139"/>
              <a:gd name="connsiteX0" fmla="*/ 0 w 1059489"/>
              <a:gd name="connsiteY0" fmla="*/ 375559 h 1022413"/>
              <a:gd name="connsiteX1" fmla="*/ 301128 w 1059489"/>
              <a:gd name="connsiteY1" fmla="*/ 304593 h 1022413"/>
              <a:gd name="connsiteX2" fmla="*/ 400445 w 1059489"/>
              <a:gd name="connsiteY2" fmla="*/ 75693 h 1022413"/>
              <a:gd name="connsiteX3" fmla="*/ 703226 w 1059489"/>
              <a:gd name="connsiteY3" fmla="*/ 9081 h 1022413"/>
              <a:gd name="connsiteX4" fmla="*/ 999952 w 1059489"/>
              <a:gd name="connsiteY4" fmla="*/ 251306 h 1022413"/>
              <a:gd name="connsiteX5" fmla="*/ 1048397 w 1059489"/>
              <a:gd name="connsiteY5" fmla="*/ 693367 h 1022413"/>
              <a:gd name="connsiteX6" fmla="*/ 854617 w 1059489"/>
              <a:gd name="connsiteY6" fmla="*/ 984037 h 1022413"/>
              <a:gd name="connsiteX7" fmla="*/ 461001 w 1059489"/>
              <a:gd name="connsiteY7" fmla="*/ 1002204 h 1022413"/>
              <a:gd name="connsiteX8" fmla="*/ 152164 w 1059489"/>
              <a:gd name="connsiteY8" fmla="*/ 826591 h 1022413"/>
              <a:gd name="connsiteX9" fmla="*/ 152164 w 1059489"/>
              <a:gd name="connsiteY9" fmla="*/ 826591 h 1022413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152164 w 1059489"/>
              <a:gd name="connsiteY9" fmla="*/ 826591 h 1016291"/>
              <a:gd name="connsiteX10" fmla="*/ 152164 w 1059489"/>
              <a:gd name="connsiteY10" fmla="*/ 826591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152164 w 1059489"/>
              <a:gd name="connsiteY9" fmla="*/ 826591 h 1016291"/>
              <a:gd name="connsiteX10" fmla="*/ 15768 w 1059489"/>
              <a:gd name="connsiteY10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5768 w 1059489"/>
              <a:gd name="connsiteY10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5768 w 1059489"/>
              <a:gd name="connsiteY10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5768 w 1059489"/>
              <a:gd name="connsiteY10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5768 w 1059489"/>
              <a:gd name="connsiteY10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5768 w 1059489"/>
              <a:gd name="connsiteY10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47670 w 1059489"/>
              <a:gd name="connsiteY10" fmla="*/ 691573 h 1016291"/>
              <a:gd name="connsiteX11" fmla="*/ 15768 w 1059489"/>
              <a:gd name="connsiteY11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47670 w 1059489"/>
              <a:gd name="connsiteY10" fmla="*/ 691573 h 1016291"/>
              <a:gd name="connsiteX11" fmla="*/ 10312 w 1059489"/>
              <a:gd name="connsiteY11" fmla="*/ 687015 h 1016291"/>
              <a:gd name="connsiteX0" fmla="*/ 0 w 1059489"/>
              <a:gd name="connsiteY0" fmla="*/ 375559 h 1022746"/>
              <a:gd name="connsiteX1" fmla="*/ 301128 w 1059489"/>
              <a:gd name="connsiteY1" fmla="*/ 304593 h 1022746"/>
              <a:gd name="connsiteX2" fmla="*/ 400445 w 1059489"/>
              <a:gd name="connsiteY2" fmla="*/ 75693 h 1022746"/>
              <a:gd name="connsiteX3" fmla="*/ 703226 w 1059489"/>
              <a:gd name="connsiteY3" fmla="*/ 9081 h 1022746"/>
              <a:gd name="connsiteX4" fmla="*/ 999952 w 1059489"/>
              <a:gd name="connsiteY4" fmla="*/ 251306 h 1022746"/>
              <a:gd name="connsiteX5" fmla="*/ 1048397 w 1059489"/>
              <a:gd name="connsiteY5" fmla="*/ 693367 h 1022746"/>
              <a:gd name="connsiteX6" fmla="*/ 854617 w 1059489"/>
              <a:gd name="connsiteY6" fmla="*/ 984037 h 1022746"/>
              <a:gd name="connsiteX7" fmla="*/ 461001 w 1059489"/>
              <a:gd name="connsiteY7" fmla="*/ 1002204 h 1022746"/>
              <a:gd name="connsiteX8" fmla="*/ 234002 w 1059489"/>
              <a:gd name="connsiteY8" fmla="*/ 821606 h 1022746"/>
              <a:gd name="connsiteX9" fmla="*/ 147670 w 1059489"/>
              <a:gd name="connsiteY9" fmla="*/ 691573 h 1022746"/>
              <a:gd name="connsiteX10" fmla="*/ 10312 w 1059489"/>
              <a:gd name="connsiteY10" fmla="*/ 687015 h 1022746"/>
              <a:gd name="connsiteX0" fmla="*/ 0 w 1059489"/>
              <a:gd name="connsiteY0" fmla="*/ 375559 h 1018526"/>
              <a:gd name="connsiteX1" fmla="*/ 301128 w 1059489"/>
              <a:gd name="connsiteY1" fmla="*/ 304593 h 1018526"/>
              <a:gd name="connsiteX2" fmla="*/ 400445 w 1059489"/>
              <a:gd name="connsiteY2" fmla="*/ 75693 h 1018526"/>
              <a:gd name="connsiteX3" fmla="*/ 703226 w 1059489"/>
              <a:gd name="connsiteY3" fmla="*/ 9081 h 1018526"/>
              <a:gd name="connsiteX4" fmla="*/ 999952 w 1059489"/>
              <a:gd name="connsiteY4" fmla="*/ 251306 h 1018526"/>
              <a:gd name="connsiteX5" fmla="*/ 1048397 w 1059489"/>
              <a:gd name="connsiteY5" fmla="*/ 693367 h 1018526"/>
              <a:gd name="connsiteX6" fmla="*/ 854617 w 1059489"/>
              <a:gd name="connsiteY6" fmla="*/ 984037 h 1018526"/>
              <a:gd name="connsiteX7" fmla="*/ 461001 w 1059489"/>
              <a:gd name="connsiteY7" fmla="*/ 1002204 h 1018526"/>
              <a:gd name="connsiteX8" fmla="*/ 283105 w 1059489"/>
              <a:gd name="connsiteY8" fmla="*/ 886409 h 1018526"/>
              <a:gd name="connsiteX9" fmla="*/ 147670 w 1059489"/>
              <a:gd name="connsiteY9" fmla="*/ 691573 h 1018526"/>
              <a:gd name="connsiteX10" fmla="*/ 10312 w 1059489"/>
              <a:gd name="connsiteY10" fmla="*/ 687015 h 1018526"/>
              <a:gd name="connsiteX0" fmla="*/ 0 w 1059489"/>
              <a:gd name="connsiteY0" fmla="*/ 375559 h 1018526"/>
              <a:gd name="connsiteX1" fmla="*/ 301128 w 1059489"/>
              <a:gd name="connsiteY1" fmla="*/ 304593 h 1018526"/>
              <a:gd name="connsiteX2" fmla="*/ 400445 w 1059489"/>
              <a:gd name="connsiteY2" fmla="*/ 75693 h 1018526"/>
              <a:gd name="connsiteX3" fmla="*/ 703226 w 1059489"/>
              <a:gd name="connsiteY3" fmla="*/ 9081 h 1018526"/>
              <a:gd name="connsiteX4" fmla="*/ 999952 w 1059489"/>
              <a:gd name="connsiteY4" fmla="*/ 251306 h 1018526"/>
              <a:gd name="connsiteX5" fmla="*/ 1048397 w 1059489"/>
              <a:gd name="connsiteY5" fmla="*/ 693367 h 1018526"/>
              <a:gd name="connsiteX6" fmla="*/ 854617 w 1059489"/>
              <a:gd name="connsiteY6" fmla="*/ 984037 h 1018526"/>
              <a:gd name="connsiteX7" fmla="*/ 461001 w 1059489"/>
              <a:gd name="connsiteY7" fmla="*/ 1002204 h 1018526"/>
              <a:gd name="connsiteX8" fmla="*/ 283105 w 1059489"/>
              <a:gd name="connsiteY8" fmla="*/ 886409 h 1018526"/>
              <a:gd name="connsiteX9" fmla="*/ 185861 w 1059489"/>
              <a:gd name="connsiteY9" fmla="*/ 731452 h 1018526"/>
              <a:gd name="connsiteX10" fmla="*/ 10312 w 1059489"/>
              <a:gd name="connsiteY10" fmla="*/ 687015 h 1018526"/>
              <a:gd name="connsiteX0" fmla="*/ 0 w 1059489"/>
              <a:gd name="connsiteY0" fmla="*/ 375559 h 1018526"/>
              <a:gd name="connsiteX1" fmla="*/ 301128 w 1059489"/>
              <a:gd name="connsiteY1" fmla="*/ 304593 h 1018526"/>
              <a:gd name="connsiteX2" fmla="*/ 400445 w 1059489"/>
              <a:gd name="connsiteY2" fmla="*/ 75693 h 1018526"/>
              <a:gd name="connsiteX3" fmla="*/ 703226 w 1059489"/>
              <a:gd name="connsiteY3" fmla="*/ 9081 h 1018526"/>
              <a:gd name="connsiteX4" fmla="*/ 999952 w 1059489"/>
              <a:gd name="connsiteY4" fmla="*/ 251306 h 1018526"/>
              <a:gd name="connsiteX5" fmla="*/ 1048397 w 1059489"/>
              <a:gd name="connsiteY5" fmla="*/ 693367 h 1018526"/>
              <a:gd name="connsiteX6" fmla="*/ 854617 w 1059489"/>
              <a:gd name="connsiteY6" fmla="*/ 984037 h 1018526"/>
              <a:gd name="connsiteX7" fmla="*/ 461001 w 1059489"/>
              <a:gd name="connsiteY7" fmla="*/ 1002204 h 1018526"/>
              <a:gd name="connsiteX8" fmla="*/ 283105 w 1059489"/>
              <a:gd name="connsiteY8" fmla="*/ 886409 h 1018526"/>
              <a:gd name="connsiteX9" fmla="*/ 185861 w 1059489"/>
              <a:gd name="connsiteY9" fmla="*/ 731452 h 1018526"/>
              <a:gd name="connsiteX10" fmla="*/ 10312 w 1059489"/>
              <a:gd name="connsiteY10" fmla="*/ 687015 h 1018526"/>
              <a:gd name="connsiteX0" fmla="*/ 0 w 1059489"/>
              <a:gd name="connsiteY0" fmla="*/ 375559 h 1018526"/>
              <a:gd name="connsiteX1" fmla="*/ 301128 w 1059489"/>
              <a:gd name="connsiteY1" fmla="*/ 304593 h 1018526"/>
              <a:gd name="connsiteX2" fmla="*/ 400445 w 1059489"/>
              <a:gd name="connsiteY2" fmla="*/ 75693 h 1018526"/>
              <a:gd name="connsiteX3" fmla="*/ 703226 w 1059489"/>
              <a:gd name="connsiteY3" fmla="*/ 9081 h 1018526"/>
              <a:gd name="connsiteX4" fmla="*/ 999952 w 1059489"/>
              <a:gd name="connsiteY4" fmla="*/ 251306 h 1018526"/>
              <a:gd name="connsiteX5" fmla="*/ 1048397 w 1059489"/>
              <a:gd name="connsiteY5" fmla="*/ 693367 h 1018526"/>
              <a:gd name="connsiteX6" fmla="*/ 854617 w 1059489"/>
              <a:gd name="connsiteY6" fmla="*/ 984037 h 1018526"/>
              <a:gd name="connsiteX7" fmla="*/ 461001 w 1059489"/>
              <a:gd name="connsiteY7" fmla="*/ 1002204 h 1018526"/>
              <a:gd name="connsiteX8" fmla="*/ 283105 w 1059489"/>
              <a:gd name="connsiteY8" fmla="*/ 886409 h 1018526"/>
              <a:gd name="connsiteX9" fmla="*/ 185861 w 1059489"/>
              <a:gd name="connsiteY9" fmla="*/ 731452 h 1018526"/>
              <a:gd name="connsiteX10" fmla="*/ 10312 w 1059489"/>
              <a:gd name="connsiteY10" fmla="*/ 687015 h 1018526"/>
              <a:gd name="connsiteX0" fmla="*/ 0 w 1059489"/>
              <a:gd name="connsiteY0" fmla="*/ 375559 h 1018526"/>
              <a:gd name="connsiteX1" fmla="*/ 301128 w 1059489"/>
              <a:gd name="connsiteY1" fmla="*/ 304593 h 1018526"/>
              <a:gd name="connsiteX2" fmla="*/ 400445 w 1059489"/>
              <a:gd name="connsiteY2" fmla="*/ 75693 h 1018526"/>
              <a:gd name="connsiteX3" fmla="*/ 703226 w 1059489"/>
              <a:gd name="connsiteY3" fmla="*/ 9081 h 1018526"/>
              <a:gd name="connsiteX4" fmla="*/ 999952 w 1059489"/>
              <a:gd name="connsiteY4" fmla="*/ 251306 h 1018526"/>
              <a:gd name="connsiteX5" fmla="*/ 1048397 w 1059489"/>
              <a:gd name="connsiteY5" fmla="*/ 693367 h 1018526"/>
              <a:gd name="connsiteX6" fmla="*/ 854617 w 1059489"/>
              <a:gd name="connsiteY6" fmla="*/ 984037 h 1018526"/>
              <a:gd name="connsiteX7" fmla="*/ 461001 w 1059489"/>
              <a:gd name="connsiteY7" fmla="*/ 1002204 h 1018526"/>
              <a:gd name="connsiteX8" fmla="*/ 283105 w 1059489"/>
              <a:gd name="connsiteY8" fmla="*/ 886409 h 1018526"/>
              <a:gd name="connsiteX9" fmla="*/ 185861 w 1059489"/>
              <a:gd name="connsiteY9" fmla="*/ 731452 h 1018526"/>
              <a:gd name="connsiteX10" fmla="*/ 10312 w 1059489"/>
              <a:gd name="connsiteY10" fmla="*/ 687015 h 1018526"/>
              <a:gd name="connsiteX0" fmla="*/ 600 w 1049177"/>
              <a:gd name="connsiteY0" fmla="*/ 405468 h 1018526"/>
              <a:gd name="connsiteX1" fmla="*/ 290816 w 1049177"/>
              <a:gd name="connsiteY1" fmla="*/ 304593 h 1018526"/>
              <a:gd name="connsiteX2" fmla="*/ 390133 w 1049177"/>
              <a:gd name="connsiteY2" fmla="*/ 75693 h 1018526"/>
              <a:gd name="connsiteX3" fmla="*/ 692914 w 1049177"/>
              <a:gd name="connsiteY3" fmla="*/ 9081 h 1018526"/>
              <a:gd name="connsiteX4" fmla="*/ 989640 w 1049177"/>
              <a:gd name="connsiteY4" fmla="*/ 251306 h 1018526"/>
              <a:gd name="connsiteX5" fmla="*/ 1038085 w 1049177"/>
              <a:gd name="connsiteY5" fmla="*/ 693367 h 1018526"/>
              <a:gd name="connsiteX6" fmla="*/ 844305 w 1049177"/>
              <a:gd name="connsiteY6" fmla="*/ 984037 h 1018526"/>
              <a:gd name="connsiteX7" fmla="*/ 450689 w 1049177"/>
              <a:gd name="connsiteY7" fmla="*/ 1002204 h 1018526"/>
              <a:gd name="connsiteX8" fmla="*/ 272793 w 1049177"/>
              <a:gd name="connsiteY8" fmla="*/ 886409 h 1018526"/>
              <a:gd name="connsiteX9" fmla="*/ 175549 w 1049177"/>
              <a:gd name="connsiteY9" fmla="*/ 731452 h 1018526"/>
              <a:gd name="connsiteX10" fmla="*/ 0 w 1049177"/>
              <a:gd name="connsiteY10" fmla="*/ 687015 h 101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9177" h="1018526">
                <a:moveTo>
                  <a:pt x="600" y="405468"/>
                </a:moveTo>
                <a:cubicBezTo>
                  <a:pt x="18962" y="392810"/>
                  <a:pt x="250445" y="328815"/>
                  <a:pt x="290816" y="304593"/>
                </a:cubicBezTo>
                <a:cubicBezTo>
                  <a:pt x="331187" y="280371"/>
                  <a:pt x="323117" y="124945"/>
                  <a:pt x="390133" y="75693"/>
                </a:cubicBezTo>
                <a:cubicBezTo>
                  <a:pt x="457149" y="26441"/>
                  <a:pt x="592996" y="-20188"/>
                  <a:pt x="692914" y="9081"/>
                </a:cubicBezTo>
                <a:cubicBezTo>
                  <a:pt x="792832" y="38350"/>
                  <a:pt x="932112" y="137258"/>
                  <a:pt x="989640" y="251306"/>
                </a:cubicBezTo>
                <a:cubicBezTo>
                  <a:pt x="1047168" y="365354"/>
                  <a:pt x="1062307" y="571245"/>
                  <a:pt x="1038085" y="693367"/>
                </a:cubicBezTo>
                <a:cubicBezTo>
                  <a:pt x="1013863" y="815489"/>
                  <a:pt x="942204" y="932564"/>
                  <a:pt x="844305" y="984037"/>
                </a:cubicBezTo>
                <a:cubicBezTo>
                  <a:pt x="746406" y="1035510"/>
                  <a:pt x="545941" y="1018475"/>
                  <a:pt x="450689" y="1002204"/>
                </a:cubicBezTo>
                <a:cubicBezTo>
                  <a:pt x="355437" y="985933"/>
                  <a:pt x="318650" y="931534"/>
                  <a:pt x="272793" y="886409"/>
                </a:cubicBezTo>
                <a:cubicBezTo>
                  <a:pt x="226936" y="841284"/>
                  <a:pt x="255568" y="772162"/>
                  <a:pt x="175549" y="731452"/>
                </a:cubicBezTo>
                <a:cubicBezTo>
                  <a:pt x="95530" y="690742"/>
                  <a:pt x="24712" y="687775"/>
                  <a:pt x="0" y="687015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7BBDBD-4F89-15B6-C7EC-E3BC70B01B9F}"/>
              </a:ext>
            </a:extLst>
          </p:cNvPr>
          <p:cNvSpPr txBox="1"/>
          <p:nvPr/>
        </p:nvSpPr>
        <p:spPr>
          <a:xfrm>
            <a:off x="2394184" y="2202891"/>
            <a:ext cx="82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volts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81B76D-0311-DFC3-2D22-5AA06CB26B7B}"/>
              </a:ext>
            </a:extLst>
          </p:cNvPr>
          <p:cNvSpPr txBox="1"/>
          <p:nvPr/>
        </p:nvSpPr>
        <p:spPr>
          <a:xfrm>
            <a:off x="2492055" y="31503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8054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E9BF-38EB-8643-5426-B4D3AFC7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53059-8405-94AF-75DC-8DF2E26CE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0165"/>
            <a:ext cx="10515600" cy="143679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191085-1FD2-47AD-B3D9-813D1E9FCF60}"/>
              </a:ext>
            </a:extLst>
          </p:cNvPr>
          <p:cNvSpPr/>
          <p:nvPr/>
        </p:nvSpPr>
        <p:spPr>
          <a:xfrm>
            <a:off x="1960338" y="2028715"/>
            <a:ext cx="830317" cy="48347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9729A0-DA13-F9BC-723C-ABA0552A1F99}"/>
              </a:ext>
            </a:extLst>
          </p:cNvPr>
          <p:cNvSpPr/>
          <p:nvPr/>
        </p:nvSpPr>
        <p:spPr>
          <a:xfrm>
            <a:off x="1960338" y="2333514"/>
            <a:ext cx="830317" cy="5976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014C3-5261-F1BE-7E64-F5F2B58230E0}"/>
              </a:ext>
            </a:extLst>
          </p:cNvPr>
          <p:cNvSpPr txBox="1"/>
          <p:nvPr/>
        </p:nvSpPr>
        <p:spPr>
          <a:xfrm>
            <a:off x="1927208" y="246304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2N2222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AFA34D-2870-F9CA-5452-351B158A257A}"/>
              </a:ext>
            </a:extLst>
          </p:cNvPr>
          <p:cNvCxnSpPr/>
          <p:nvPr/>
        </p:nvCxnSpPr>
        <p:spPr>
          <a:xfrm>
            <a:off x="2078181" y="2939340"/>
            <a:ext cx="0" cy="62165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9461A8-21AB-CA38-3477-D269AF332297}"/>
              </a:ext>
            </a:extLst>
          </p:cNvPr>
          <p:cNvCxnSpPr/>
          <p:nvPr/>
        </p:nvCxnSpPr>
        <p:spPr>
          <a:xfrm>
            <a:off x="2375496" y="2939340"/>
            <a:ext cx="0" cy="62165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EB7538-527E-ADE1-D668-6BE367414ED5}"/>
              </a:ext>
            </a:extLst>
          </p:cNvPr>
          <p:cNvCxnSpPr/>
          <p:nvPr/>
        </p:nvCxnSpPr>
        <p:spPr>
          <a:xfrm>
            <a:off x="2660072" y="2942549"/>
            <a:ext cx="0" cy="62165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AFC65A-5A9F-6454-7123-80D9D5AD0962}"/>
              </a:ext>
            </a:extLst>
          </p:cNvPr>
          <p:cNvSpPr txBox="1"/>
          <p:nvPr/>
        </p:nvSpPr>
        <p:spPr>
          <a:xfrm>
            <a:off x="1655184" y="2981602"/>
            <a:ext cx="3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D89C38-76BC-78E7-EE2F-CE45A0E6CFCA}"/>
              </a:ext>
            </a:extLst>
          </p:cNvPr>
          <p:cNvSpPr txBox="1"/>
          <p:nvPr/>
        </p:nvSpPr>
        <p:spPr>
          <a:xfrm>
            <a:off x="2726714" y="2974654"/>
            <a:ext cx="3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C6C8AB-1982-55FD-D3F2-7AA8CA52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278" y="3264585"/>
            <a:ext cx="6432721" cy="314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5E65A2-E50A-5CC6-C2D5-FF5565BD2A52}"/>
              </a:ext>
            </a:extLst>
          </p:cNvPr>
          <p:cNvSpPr txBox="1"/>
          <p:nvPr/>
        </p:nvSpPr>
        <p:spPr>
          <a:xfrm>
            <a:off x="2223097" y="3621164"/>
            <a:ext cx="3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DC12B1-105C-5CF3-BFF6-D9C9CF569E5C}"/>
              </a:ext>
            </a:extLst>
          </p:cNvPr>
          <p:cNvSpPr/>
          <p:nvPr/>
        </p:nvSpPr>
        <p:spPr>
          <a:xfrm>
            <a:off x="4821382" y="2152073"/>
            <a:ext cx="1111977" cy="111251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E0BA79-1296-946B-E458-59DBBC6F3DC9}"/>
              </a:ext>
            </a:extLst>
          </p:cNvPr>
          <p:cNvCxnSpPr>
            <a:cxnSpLocks/>
          </p:cNvCxnSpPr>
          <p:nvPr/>
        </p:nvCxnSpPr>
        <p:spPr>
          <a:xfrm>
            <a:off x="5051728" y="2357777"/>
            <a:ext cx="10510" cy="712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95959D-49BB-D660-C991-A396EEAEFF9D}"/>
              </a:ext>
            </a:extLst>
          </p:cNvPr>
          <p:cNvCxnSpPr>
            <a:cxnSpLocks/>
          </p:cNvCxnSpPr>
          <p:nvPr/>
        </p:nvCxnSpPr>
        <p:spPr>
          <a:xfrm>
            <a:off x="4390139" y="2708329"/>
            <a:ext cx="6720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14EF7D-CE58-FE39-58D3-5260D219B8B6}"/>
              </a:ext>
            </a:extLst>
          </p:cNvPr>
          <p:cNvCxnSpPr>
            <a:cxnSpLocks/>
          </p:cNvCxnSpPr>
          <p:nvPr/>
        </p:nvCxnSpPr>
        <p:spPr>
          <a:xfrm flipV="1">
            <a:off x="5041320" y="2028715"/>
            <a:ext cx="717958" cy="686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D33335-EF87-2F79-D396-49337E98E0C0}"/>
              </a:ext>
            </a:extLst>
          </p:cNvPr>
          <p:cNvCxnSpPr>
            <a:cxnSpLocks/>
          </p:cNvCxnSpPr>
          <p:nvPr/>
        </p:nvCxnSpPr>
        <p:spPr>
          <a:xfrm>
            <a:off x="5062831" y="2719338"/>
            <a:ext cx="729180" cy="6250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70ADB7-883C-7055-2710-F59D5B4D5DE7}"/>
              </a:ext>
            </a:extLst>
          </p:cNvPr>
          <p:cNvCxnSpPr/>
          <p:nvPr/>
        </p:nvCxnSpPr>
        <p:spPr>
          <a:xfrm>
            <a:off x="5062238" y="2715022"/>
            <a:ext cx="534998" cy="4512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5DB751B-8A67-D179-D3B5-51ABF507B0A8}"/>
              </a:ext>
            </a:extLst>
          </p:cNvPr>
          <p:cNvSpPr txBox="1"/>
          <p:nvPr/>
        </p:nvSpPr>
        <p:spPr>
          <a:xfrm>
            <a:off x="4093238" y="2589649"/>
            <a:ext cx="30479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C1827E-C85B-5CDC-DAA2-3EC5EDCD6EDC}"/>
              </a:ext>
            </a:extLst>
          </p:cNvPr>
          <p:cNvSpPr txBox="1"/>
          <p:nvPr/>
        </p:nvSpPr>
        <p:spPr>
          <a:xfrm>
            <a:off x="5444837" y="3373980"/>
            <a:ext cx="30479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5A2713-9CEC-F63E-C31B-3E60A6E4BC48}"/>
              </a:ext>
            </a:extLst>
          </p:cNvPr>
          <p:cNvSpPr txBox="1"/>
          <p:nvPr/>
        </p:nvSpPr>
        <p:spPr>
          <a:xfrm>
            <a:off x="5535749" y="1722144"/>
            <a:ext cx="457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0530BF-FE7C-7E09-8422-DC19A0FF84BF}"/>
              </a:ext>
            </a:extLst>
          </p:cNvPr>
          <p:cNvCxnSpPr>
            <a:cxnSpLocks/>
          </p:cNvCxnSpPr>
          <p:nvPr/>
        </p:nvCxnSpPr>
        <p:spPr>
          <a:xfrm>
            <a:off x="5759278" y="1741830"/>
            <a:ext cx="0" cy="3145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7CB258-5F87-364C-FD58-3A2510E72808}"/>
              </a:ext>
            </a:extLst>
          </p:cNvPr>
          <p:cNvCxnSpPr>
            <a:cxnSpLocks/>
          </p:cNvCxnSpPr>
          <p:nvPr/>
        </p:nvCxnSpPr>
        <p:spPr>
          <a:xfrm>
            <a:off x="5792011" y="3336401"/>
            <a:ext cx="0" cy="3145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53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52A4-95F9-CC5E-3B98-C4F6078F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80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56B8-96FE-FD35-2B85-430F9559D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5473548"/>
            <a:ext cx="10515600" cy="1004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EE9A5D-835D-B749-06CE-C193AC997EEC}"/>
              </a:ext>
            </a:extLst>
          </p:cNvPr>
          <p:cNvSpPr/>
          <p:nvPr/>
        </p:nvSpPr>
        <p:spPr>
          <a:xfrm>
            <a:off x="3860684" y="2461170"/>
            <a:ext cx="830317" cy="48347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8F1A8-B3D3-E4B7-F413-E724535FCFF2}"/>
              </a:ext>
            </a:extLst>
          </p:cNvPr>
          <p:cNvSpPr/>
          <p:nvPr/>
        </p:nvSpPr>
        <p:spPr>
          <a:xfrm>
            <a:off x="3860684" y="2765969"/>
            <a:ext cx="830317" cy="5976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E46FE-7C23-2B0D-EF15-A3E73CD75EF7}"/>
              </a:ext>
            </a:extLst>
          </p:cNvPr>
          <p:cNvSpPr txBox="1"/>
          <p:nvPr/>
        </p:nvSpPr>
        <p:spPr>
          <a:xfrm>
            <a:off x="3827554" y="2895497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2N2222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91D954-9F36-0DCC-EF9C-65EC3E9F8D4F}"/>
              </a:ext>
            </a:extLst>
          </p:cNvPr>
          <p:cNvCxnSpPr>
            <a:cxnSpLocks/>
          </p:cNvCxnSpPr>
          <p:nvPr/>
        </p:nvCxnSpPr>
        <p:spPr>
          <a:xfrm>
            <a:off x="3978527" y="3371795"/>
            <a:ext cx="0" cy="15218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BC4AF0-768D-6314-1362-6C2A405DAD20}"/>
              </a:ext>
            </a:extLst>
          </p:cNvPr>
          <p:cNvCxnSpPr>
            <a:cxnSpLocks/>
          </p:cNvCxnSpPr>
          <p:nvPr/>
        </p:nvCxnSpPr>
        <p:spPr>
          <a:xfrm>
            <a:off x="4275842" y="3371795"/>
            <a:ext cx="0" cy="6216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0D63F1-3C20-F361-97B6-F30FCAB88AC5}"/>
              </a:ext>
            </a:extLst>
          </p:cNvPr>
          <p:cNvCxnSpPr>
            <a:cxnSpLocks/>
          </p:cNvCxnSpPr>
          <p:nvPr/>
        </p:nvCxnSpPr>
        <p:spPr>
          <a:xfrm>
            <a:off x="4560418" y="3375004"/>
            <a:ext cx="0" cy="6216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7989B0-DEE2-09CC-6514-86FC515EE6F8}"/>
              </a:ext>
            </a:extLst>
          </p:cNvPr>
          <p:cNvCxnSpPr>
            <a:cxnSpLocks/>
          </p:cNvCxnSpPr>
          <p:nvPr/>
        </p:nvCxnSpPr>
        <p:spPr>
          <a:xfrm flipH="1">
            <a:off x="2300140" y="4903232"/>
            <a:ext cx="26587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38FD3A-7538-CB5C-9CCF-E9BD85D91F3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711923" y="3984992"/>
            <a:ext cx="1137297" cy="84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2D0FD4-EBB3-B604-5C02-A839C033F358}"/>
              </a:ext>
            </a:extLst>
          </p:cNvPr>
          <p:cNvCxnSpPr>
            <a:cxnSpLocks/>
          </p:cNvCxnSpPr>
          <p:nvPr/>
        </p:nvCxnSpPr>
        <p:spPr>
          <a:xfrm flipH="1">
            <a:off x="4075587" y="3993451"/>
            <a:ext cx="2002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3A96207C-875C-91D4-63AB-999313A04D07}"/>
              </a:ext>
            </a:extLst>
          </p:cNvPr>
          <p:cNvSpPr/>
          <p:nvPr/>
        </p:nvSpPr>
        <p:spPr>
          <a:xfrm>
            <a:off x="3738383" y="3905377"/>
            <a:ext cx="410730" cy="90122"/>
          </a:xfrm>
          <a:custGeom>
            <a:avLst/>
            <a:gdLst>
              <a:gd name="connsiteX0" fmla="*/ 0 w 369455"/>
              <a:gd name="connsiteY0" fmla="*/ 81655 h 104232"/>
              <a:gd name="connsiteX1" fmla="*/ 110837 w 369455"/>
              <a:gd name="connsiteY1" fmla="*/ 90892 h 104232"/>
              <a:gd name="connsiteX2" fmla="*/ 193964 w 369455"/>
              <a:gd name="connsiteY2" fmla="*/ 7764 h 104232"/>
              <a:gd name="connsiteX3" fmla="*/ 230909 w 369455"/>
              <a:gd name="connsiteY3" fmla="*/ 7764 h 104232"/>
              <a:gd name="connsiteX4" fmla="*/ 304800 w 369455"/>
              <a:gd name="connsiteY4" fmla="*/ 44710 h 104232"/>
              <a:gd name="connsiteX5" fmla="*/ 332509 w 369455"/>
              <a:gd name="connsiteY5" fmla="*/ 100128 h 104232"/>
              <a:gd name="connsiteX6" fmla="*/ 369455 w 369455"/>
              <a:gd name="connsiteY6" fmla="*/ 100128 h 104232"/>
              <a:gd name="connsiteX7" fmla="*/ 369455 w 369455"/>
              <a:gd name="connsiteY7" fmla="*/ 100128 h 104232"/>
              <a:gd name="connsiteX8" fmla="*/ 369455 w 369455"/>
              <a:gd name="connsiteY8" fmla="*/ 100128 h 104232"/>
              <a:gd name="connsiteX0" fmla="*/ 0 w 369455"/>
              <a:gd name="connsiteY0" fmla="*/ 81655 h 104232"/>
              <a:gd name="connsiteX1" fmla="*/ 110837 w 369455"/>
              <a:gd name="connsiteY1" fmla="*/ 90892 h 104232"/>
              <a:gd name="connsiteX2" fmla="*/ 193964 w 369455"/>
              <a:gd name="connsiteY2" fmla="*/ 7764 h 104232"/>
              <a:gd name="connsiteX3" fmla="*/ 278534 w 369455"/>
              <a:gd name="connsiteY3" fmla="*/ 7764 h 104232"/>
              <a:gd name="connsiteX4" fmla="*/ 304800 w 369455"/>
              <a:gd name="connsiteY4" fmla="*/ 44710 h 104232"/>
              <a:gd name="connsiteX5" fmla="*/ 332509 w 369455"/>
              <a:gd name="connsiteY5" fmla="*/ 100128 h 104232"/>
              <a:gd name="connsiteX6" fmla="*/ 369455 w 369455"/>
              <a:gd name="connsiteY6" fmla="*/ 100128 h 104232"/>
              <a:gd name="connsiteX7" fmla="*/ 369455 w 369455"/>
              <a:gd name="connsiteY7" fmla="*/ 100128 h 104232"/>
              <a:gd name="connsiteX8" fmla="*/ 369455 w 369455"/>
              <a:gd name="connsiteY8" fmla="*/ 100128 h 104232"/>
              <a:gd name="connsiteX0" fmla="*/ 0 w 369455"/>
              <a:gd name="connsiteY0" fmla="*/ 81655 h 104232"/>
              <a:gd name="connsiteX1" fmla="*/ 110837 w 369455"/>
              <a:gd name="connsiteY1" fmla="*/ 90892 h 104232"/>
              <a:gd name="connsiteX2" fmla="*/ 193964 w 369455"/>
              <a:gd name="connsiteY2" fmla="*/ 7764 h 104232"/>
              <a:gd name="connsiteX3" fmla="*/ 278534 w 369455"/>
              <a:gd name="connsiteY3" fmla="*/ 7764 h 104232"/>
              <a:gd name="connsiteX4" fmla="*/ 304800 w 369455"/>
              <a:gd name="connsiteY4" fmla="*/ 44710 h 104232"/>
              <a:gd name="connsiteX5" fmla="*/ 332509 w 369455"/>
              <a:gd name="connsiteY5" fmla="*/ 100128 h 104232"/>
              <a:gd name="connsiteX6" fmla="*/ 369455 w 369455"/>
              <a:gd name="connsiteY6" fmla="*/ 100128 h 104232"/>
              <a:gd name="connsiteX7" fmla="*/ 369455 w 369455"/>
              <a:gd name="connsiteY7" fmla="*/ 100128 h 104232"/>
              <a:gd name="connsiteX8" fmla="*/ 369455 w 369455"/>
              <a:gd name="connsiteY8" fmla="*/ 100128 h 104232"/>
              <a:gd name="connsiteX0" fmla="*/ 0 w 388505"/>
              <a:gd name="connsiteY0" fmla="*/ 81655 h 104232"/>
              <a:gd name="connsiteX1" fmla="*/ 110837 w 388505"/>
              <a:gd name="connsiteY1" fmla="*/ 90892 h 104232"/>
              <a:gd name="connsiteX2" fmla="*/ 193964 w 388505"/>
              <a:gd name="connsiteY2" fmla="*/ 7764 h 104232"/>
              <a:gd name="connsiteX3" fmla="*/ 278534 w 388505"/>
              <a:gd name="connsiteY3" fmla="*/ 7764 h 104232"/>
              <a:gd name="connsiteX4" fmla="*/ 304800 w 388505"/>
              <a:gd name="connsiteY4" fmla="*/ 44710 h 104232"/>
              <a:gd name="connsiteX5" fmla="*/ 332509 w 388505"/>
              <a:gd name="connsiteY5" fmla="*/ 100128 h 104232"/>
              <a:gd name="connsiteX6" fmla="*/ 369455 w 388505"/>
              <a:gd name="connsiteY6" fmla="*/ 100128 h 104232"/>
              <a:gd name="connsiteX7" fmla="*/ 369455 w 388505"/>
              <a:gd name="connsiteY7" fmla="*/ 100128 h 104232"/>
              <a:gd name="connsiteX8" fmla="*/ 388505 w 388505"/>
              <a:gd name="connsiteY8" fmla="*/ 87428 h 104232"/>
              <a:gd name="connsiteX0" fmla="*/ 0 w 388505"/>
              <a:gd name="connsiteY0" fmla="*/ 81655 h 100128"/>
              <a:gd name="connsiteX1" fmla="*/ 110837 w 388505"/>
              <a:gd name="connsiteY1" fmla="*/ 90892 h 100128"/>
              <a:gd name="connsiteX2" fmla="*/ 193964 w 388505"/>
              <a:gd name="connsiteY2" fmla="*/ 7764 h 100128"/>
              <a:gd name="connsiteX3" fmla="*/ 278534 w 388505"/>
              <a:gd name="connsiteY3" fmla="*/ 7764 h 100128"/>
              <a:gd name="connsiteX4" fmla="*/ 304800 w 388505"/>
              <a:gd name="connsiteY4" fmla="*/ 44710 h 100128"/>
              <a:gd name="connsiteX5" fmla="*/ 369455 w 388505"/>
              <a:gd name="connsiteY5" fmla="*/ 100128 h 100128"/>
              <a:gd name="connsiteX6" fmla="*/ 369455 w 388505"/>
              <a:gd name="connsiteY6" fmla="*/ 100128 h 100128"/>
              <a:gd name="connsiteX7" fmla="*/ 388505 w 388505"/>
              <a:gd name="connsiteY7" fmla="*/ 87428 h 100128"/>
              <a:gd name="connsiteX0" fmla="*/ 0 w 388505"/>
              <a:gd name="connsiteY0" fmla="*/ 81655 h 100128"/>
              <a:gd name="connsiteX1" fmla="*/ 110837 w 388505"/>
              <a:gd name="connsiteY1" fmla="*/ 90892 h 100128"/>
              <a:gd name="connsiteX2" fmla="*/ 193964 w 388505"/>
              <a:gd name="connsiteY2" fmla="*/ 7764 h 100128"/>
              <a:gd name="connsiteX3" fmla="*/ 278534 w 388505"/>
              <a:gd name="connsiteY3" fmla="*/ 7764 h 100128"/>
              <a:gd name="connsiteX4" fmla="*/ 304800 w 388505"/>
              <a:gd name="connsiteY4" fmla="*/ 44710 h 100128"/>
              <a:gd name="connsiteX5" fmla="*/ 369455 w 388505"/>
              <a:gd name="connsiteY5" fmla="*/ 100128 h 100128"/>
              <a:gd name="connsiteX6" fmla="*/ 334530 w 388505"/>
              <a:gd name="connsiteY6" fmla="*/ 81078 h 100128"/>
              <a:gd name="connsiteX7" fmla="*/ 388505 w 388505"/>
              <a:gd name="connsiteY7" fmla="*/ 87428 h 100128"/>
              <a:gd name="connsiteX0" fmla="*/ 0 w 388505"/>
              <a:gd name="connsiteY0" fmla="*/ 84866 h 103339"/>
              <a:gd name="connsiteX1" fmla="*/ 110837 w 388505"/>
              <a:gd name="connsiteY1" fmla="*/ 94103 h 103339"/>
              <a:gd name="connsiteX2" fmla="*/ 193964 w 388505"/>
              <a:gd name="connsiteY2" fmla="*/ 10975 h 103339"/>
              <a:gd name="connsiteX3" fmla="*/ 278534 w 388505"/>
              <a:gd name="connsiteY3" fmla="*/ 10975 h 103339"/>
              <a:gd name="connsiteX4" fmla="*/ 369455 w 388505"/>
              <a:gd name="connsiteY4" fmla="*/ 103339 h 103339"/>
              <a:gd name="connsiteX5" fmla="*/ 334530 w 388505"/>
              <a:gd name="connsiteY5" fmla="*/ 84289 h 103339"/>
              <a:gd name="connsiteX6" fmla="*/ 388505 w 388505"/>
              <a:gd name="connsiteY6" fmla="*/ 90639 h 103339"/>
              <a:gd name="connsiteX0" fmla="*/ 0 w 369455"/>
              <a:gd name="connsiteY0" fmla="*/ 84866 h 103339"/>
              <a:gd name="connsiteX1" fmla="*/ 110837 w 369455"/>
              <a:gd name="connsiteY1" fmla="*/ 94103 h 103339"/>
              <a:gd name="connsiteX2" fmla="*/ 193964 w 369455"/>
              <a:gd name="connsiteY2" fmla="*/ 10975 h 103339"/>
              <a:gd name="connsiteX3" fmla="*/ 278534 w 369455"/>
              <a:gd name="connsiteY3" fmla="*/ 10975 h 103339"/>
              <a:gd name="connsiteX4" fmla="*/ 369455 w 369455"/>
              <a:gd name="connsiteY4" fmla="*/ 103339 h 103339"/>
              <a:gd name="connsiteX5" fmla="*/ 334530 w 369455"/>
              <a:gd name="connsiteY5" fmla="*/ 84289 h 103339"/>
              <a:gd name="connsiteX0" fmla="*/ 0 w 410730"/>
              <a:gd name="connsiteY0" fmla="*/ 84866 h 103339"/>
              <a:gd name="connsiteX1" fmla="*/ 110837 w 410730"/>
              <a:gd name="connsiteY1" fmla="*/ 94103 h 103339"/>
              <a:gd name="connsiteX2" fmla="*/ 193964 w 410730"/>
              <a:gd name="connsiteY2" fmla="*/ 10975 h 103339"/>
              <a:gd name="connsiteX3" fmla="*/ 278534 w 410730"/>
              <a:gd name="connsiteY3" fmla="*/ 10975 h 103339"/>
              <a:gd name="connsiteX4" fmla="*/ 369455 w 410730"/>
              <a:gd name="connsiteY4" fmla="*/ 103339 h 103339"/>
              <a:gd name="connsiteX5" fmla="*/ 410730 w 410730"/>
              <a:gd name="connsiteY5" fmla="*/ 87464 h 103339"/>
              <a:gd name="connsiteX0" fmla="*/ 0 w 410730"/>
              <a:gd name="connsiteY0" fmla="*/ 83113 h 97835"/>
              <a:gd name="connsiteX1" fmla="*/ 110837 w 410730"/>
              <a:gd name="connsiteY1" fmla="*/ 92350 h 97835"/>
              <a:gd name="connsiteX2" fmla="*/ 193964 w 410730"/>
              <a:gd name="connsiteY2" fmla="*/ 9222 h 97835"/>
              <a:gd name="connsiteX3" fmla="*/ 278534 w 410730"/>
              <a:gd name="connsiteY3" fmla="*/ 9222 h 97835"/>
              <a:gd name="connsiteX4" fmla="*/ 328180 w 410730"/>
              <a:gd name="connsiteY4" fmla="*/ 73011 h 97835"/>
              <a:gd name="connsiteX5" fmla="*/ 410730 w 410730"/>
              <a:gd name="connsiteY5" fmla="*/ 85711 h 97835"/>
              <a:gd name="connsiteX0" fmla="*/ 0 w 410730"/>
              <a:gd name="connsiteY0" fmla="*/ 83871 h 98593"/>
              <a:gd name="connsiteX1" fmla="*/ 110837 w 410730"/>
              <a:gd name="connsiteY1" fmla="*/ 93108 h 98593"/>
              <a:gd name="connsiteX2" fmla="*/ 193964 w 410730"/>
              <a:gd name="connsiteY2" fmla="*/ 9980 h 98593"/>
              <a:gd name="connsiteX3" fmla="*/ 278534 w 410730"/>
              <a:gd name="connsiteY3" fmla="*/ 9980 h 98593"/>
              <a:gd name="connsiteX4" fmla="*/ 331355 w 410730"/>
              <a:gd name="connsiteY4" fmla="*/ 86469 h 98593"/>
              <a:gd name="connsiteX5" fmla="*/ 410730 w 410730"/>
              <a:gd name="connsiteY5" fmla="*/ 86469 h 98593"/>
              <a:gd name="connsiteX0" fmla="*/ 0 w 410730"/>
              <a:gd name="connsiteY0" fmla="*/ 83078 h 90122"/>
              <a:gd name="connsiteX1" fmla="*/ 110837 w 410730"/>
              <a:gd name="connsiteY1" fmla="*/ 79615 h 90122"/>
              <a:gd name="connsiteX2" fmla="*/ 193964 w 410730"/>
              <a:gd name="connsiteY2" fmla="*/ 9187 h 90122"/>
              <a:gd name="connsiteX3" fmla="*/ 278534 w 410730"/>
              <a:gd name="connsiteY3" fmla="*/ 9187 h 90122"/>
              <a:gd name="connsiteX4" fmla="*/ 331355 w 410730"/>
              <a:gd name="connsiteY4" fmla="*/ 85676 h 90122"/>
              <a:gd name="connsiteX5" fmla="*/ 410730 w 410730"/>
              <a:gd name="connsiteY5" fmla="*/ 85676 h 9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730" h="90122">
                <a:moveTo>
                  <a:pt x="0" y="83078"/>
                </a:moveTo>
                <a:cubicBezTo>
                  <a:pt x="39255" y="93854"/>
                  <a:pt x="88035" y="91930"/>
                  <a:pt x="110837" y="79615"/>
                </a:cubicBezTo>
                <a:cubicBezTo>
                  <a:pt x="133639" y="67300"/>
                  <a:pt x="166015" y="20925"/>
                  <a:pt x="193964" y="9187"/>
                </a:cubicBezTo>
                <a:cubicBezTo>
                  <a:pt x="221913" y="-2551"/>
                  <a:pt x="255636" y="-3561"/>
                  <a:pt x="278534" y="9187"/>
                </a:cubicBezTo>
                <a:cubicBezTo>
                  <a:pt x="301432" y="21935"/>
                  <a:pt x="322022" y="73457"/>
                  <a:pt x="331355" y="85676"/>
                </a:cubicBezTo>
                <a:lnTo>
                  <a:pt x="410730" y="85676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DFB0DF-214A-E05E-1022-116D1CB78619}"/>
              </a:ext>
            </a:extLst>
          </p:cNvPr>
          <p:cNvCxnSpPr>
            <a:cxnSpLocks/>
          </p:cNvCxnSpPr>
          <p:nvPr/>
        </p:nvCxnSpPr>
        <p:spPr>
          <a:xfrm flipH="1">
            <a:off x="2179027" y="2224642"/>
            <a:ext cx="3003592" cy="130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CF4AEE1-2100-8944-D91D-0998FA827E1D}"/>
              </a:ext>
            </a:extLst>
          </p:cNvPr>
          <p:cNvCxnSpPr>
            <a:cxnSpLocks/>
          </p:cNvCxnSpPr>
          <p:nvPr/>
        </p:nvCxnSpPr>
        <p:spPr>
          <a:xfrm>
            <a:off x="2514404" y="4424966"/>
            <a:ext cx="0" cy="478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2ADEE9A-B836-29F6-B75D-2A07F87AD93F}"/>
              </a:ext>
            </a:extLst>
          </p:cNvPr>
          <p:cNvCxnSpPr>
            <a:cxnSpLocks/>
          </p:cNvCxnSpPr>
          <p:nvPr/>
        </p:nvCxnSpPr>
        <p:spPr>
          <a:xfrm>
            <a:off x="2514404" y="2224642"/>
            <a:ext cx="0" cy="1309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C36A2DA-DB47-C6FD-AECE-C14114C64249}"/>
              </a:ext>
            </a:extLst>
          </p:cNvPr>
          <p:cNvSpPr txBox="1"/>
          <p:nvPr/>
        </p:nvSpPr>
        <p:spPr>
          <a:xfrm>
            <a:off x="5348827" y="287650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A02BC4-D9B2-C151-6A63-EEB17DC70428}"/>
              </a:ext>
            </a:extLst>
          </p:cNvPr>
          <p:cNvCxnSpPr>
            <a:cxnSpLocks/>
          </p:cNvCxnSpPr>
          <p:nvPr/>
        </p:nvCxnSpPr>
        <p:spPr>
          <a:xfrm>
            <a:off x="4804441" y="2224642"/>
            <a:ext cx="0" cy="5413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EE8BB6-84E6-42F9-B7DC-0DE762AD7796}"/>
              </a:ext>
            </a:extLst>
          </p:cNvPr>
          <p:cNvCxnSpPr>
            <a:cxnSpLocks/>
          </p:cNvCxnSpPr>
          <p:nvPr/>
        </p:nvCxnSpPr>
        <p:spPr>
          <a:xfrm flipH="1">
            <a:off x="4560418" y="3996660"/>
            <a:ext cx="2614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87AE67-7D7F-6928-B566-3C0981AF7957}"/>
              </a:ext>
            </a:extLst>
          </p:cNvPr>
          <p:cNvCxnSpPr>
            <a:cxnSpLocks/>
          </p:cNvCxnSpPr>
          <p:nvPr/>
        </p:nvCxnSpPr>
        <p:spPr>
          <a:xfrm>
            <a:off x="4804441" y="2765969"/>
            <a:ext cx="3781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A132DD2-7D96-9374-65FC-FF170F14669F}"/>
              </a:ext>
            </a:extLst>
          </p:cNvPr>
          <p:cNvCxnSpPr>
            <a:cxnSpLocks/>
          </p:cNvCxnSpPr>
          <p:nvPr/>
        </p:nvCxnSpPr>
        <p:spPr>
          <a:xfrm flipH="1">
            <a:off x="4821819" y="3363580"/>
            <a:ext cx="360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Freeform 57">
            <a:extLst>
              <a:ext uri="{FF2B5EF4-FFF2-40B4-BE49-F238E27FC236}">
                <a16:creationId xmlns:a16="http://schemas.microsoft.com/office/drawing/2014/main" id="{127F879F-9397-A816-D463-84A6BE79B113}"/>
              </a:ext>
            </a:extLst>
          </p:cNvPr>
          <p:cNvSpPr/>
          <p:nvPr/>
        </p:nvSpPr>
        <p:spPr>
          <a:xfrm>
            <a:off x="5188675" y="2533839"/>
            <a:ext cx="907325" cy="1021081"/>
          </a:xfrm>
          <a:custGeom>
            <a:avLst/>
            <a:gdLst>
              <a:gd name="connsiteX0" fmla="*/ 6055 w 907325"/>
              <a:gd name="connsiteY0" fmla="*/ 219696 h 1021081"/>
              <a:gd name="connsiteX1" fmla="*/ 248281 w 907325"/>
              <a:gd name="connsiteY1" fmla="*/ 74361 h 1021081"/>
              <a:gd name="connsiteX2" fmla="*/ 551062 w 907325"/>
              <a:gd name="connsiteY2" fmla="*/ 7749 h 1021081"/>
              <a:gd name="connsiteX3" fmla="*/ 847788 w 907325"/>
              <a:gd name="connsiteY3" fmla="*/ 249974 h 1021081"/>
              <a:gd name="connsiteX4" fmla="*/ 896233 w 907325"/>
              <a:gd name="connsiteY4" fmla="*/ 692035 h 1021081"/>
              <a:gd name="connsiteX5" fmla="*/ 702453 w 907325"/>
              <a:gd name="connsiteY5" fmla="*/ 982705 h 1021081"/>
              <a:gd name="connsiteX6" fmla="*/ 308837 w 907325"/>
              <a:gd name="connsiteY6" fmla="*/ 1000872 h 1021081"/>
              <a:gd name="connsiteX7" fmla="*/ 0 w 907325"/>
              <a:gd name="connsiteY7" fmla="*/ 825259 h 1021081"/>
              <a:gd name="connsiteX8" fmla="*/ 0 w 907325"/>
              <a:gd name="connsiteY8" fmla="*/ 825259 h 102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7325" h="1021081">
                <a:moveTo>
                  <a:pt x="6055" y="219696"/>
                </a:moveTo>
                <a:cubicBezTo>
                  <a:pt x="81751" y="164690"/>
                  <a:pt x="157447" y="109685"/>
                  <a:pt x="248281" y="74361"/>
                </a:cubicBezTo>
                <a:cubicBezTo>
                  <a:pt x="339115" y="39037"/>
                  <a:pt x="451144" y="-21520"/>
                  <a:pt x="551062" y="7749"/>
                </a:cubicBezTo>
                <a:cubicBezTo>
                  <a:pt x="650980" y="37018"/>
                  <a:pt x="790260" y="135926"/>
                  <a:pt x="847788" y="249974"/>
                </a:cubicBezTo>
                <a:cubicBezTo>
                  <a:pt x="905316" y="364022"/>
                  <a:pt x="920455" y="569913"/>
                  <a:pt x="896233" y="692035"/>
                </a:cubicBezTo>
                <a:cubicBezTo>
                  <a:pt x="872011" y="814157"/>
                  <a:pt x="800352" y="931232"/>
                  <a:pt x="702453" y="982705"/>
                </a:cubicBezTo>
                <a:cubicBezTo>
                  <a:pt x="604554" y="1034178"/>
                  <a:pt x="425912" y="1027113"/>
                  <a:pt x="308837" y="1000872"/>
                </a:cubicBezTo>
                <a:cubicBezTo>
                  <a:pt x="191762" y="974631"/>
                  <a:pt x="0" y="825259"/>
                  <a:pt x="0" y="825259"/>
                </a:cubicBezTo>
                <a:lnTo>
                  <a:pt x="0" y="825259"/>
                </a:ln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492582-2A64-F05D-2BA9-AD45B3007111}"/>
              </a:ext>
            </a:extLst>
          </p:cNvPr>
          <p:cNvSpPr txBox="1"/>
          <p:nvPr/>
        </p:nvSpPr>
        <p:spPr>
          <a:xfrm>
            <a:off x="1884459" y="3582211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</a:t>
            </a:r>
            <a:br>
              <a:rPr lang="en-US" dirty="0"/>
            </a:br>
            <a:r>
              <a:rPr lang="en-US" dirty="0"/>
              <a:t>Pot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651ACFE3-F2F3-FF80-3989-A8C7B1EF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31440" y="3486270"/>
            <a:ext cx="366848" cy="97399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B1F2CB0-CDB6-2D5D-6C28-112A3BB2A989}"/>
              </a:ext>
            </a:extLst>
          </p:cNvPr>
          <p:cNvSpPr txBox="1"/>
          <p:nvPr/>
        </p:nvSpPr>
        <p:spPr>
          <a:xfrm>
            <a:off x="2916060" y="219402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6E090A3-06ED-9C04-A5B8-8326147EB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26648" y="3601004"/>
            <a:ext cx="606662" cy="148244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A0BC619-0387-DE19-846C-0B73060162BB}"/>
              </a:ext>
            </a:extLst>
          </p:cNvPr>
          <p:cNvSpPr txBox="1"/>
          <p:nvPr/>
        </p:nvSpPr>
        <p:spPr>
          <a:xfrm>
            <a:off x="4844993" y="354620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6.2 Ohm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A29636-E468-DB43-5EB1-D8FEC9E231F0}"/>
              </a:ext>
            </a:extLst>
          </p:cNvPr>
          <p:cNvSpPr txBox="1"/>
          <p:nvPr/>
        </p:nvSpPr>
        <p:spPr>
          <a:xfrm>
            <a:off x="6217920" y="4197603"/>
            <a:ext cx="305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milliamp limiting resistor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C50D5B3-1804-1D45-FC07-7B58A56A3792}"/>
              </a:ext>
            </a:extLst>
          </p:cNvPr>
          <p:cNvSpPr/>
          <p:nvPr/>
        </p:nvSpPr>
        <p:spPr>
          <a:xfrm>
            <a:off x="8073882" y="2182778"/>
            <a:ext cx="1198849" cy="104026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95337A-C961-58E1-8ACB-19AB736CD067}"/>
              </a:ext>
            </a:extLst>
          </p:cNvPr>
          <p:cNvSpPr txBox="1"/>
          <p:nvPr/>
        </p:nvSpPr>
        <p:spPr>
          <a:xfrm>
            <a:off x="7238544" y="285370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ma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4A7725-7EA7-E724-408D-32C370422992}"/>
              </a:ext>
            </a:extLst>
          </p:cNvPr>
          <p:cNvSpPr txBox="1"/>
          <p:nvPr/>
        </p:nvSpPr>
        <p:spPr>
          <a:xfrm>
            <a:off x="2908310" y="455426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124163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69B4-1247-B406-A258-26506FCA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1" y="175940"/>
            <a:ext cx="10515600" cy="633358"/>
          </a:xfrm>
        </p:spPr>
        <p:txBody>
          <a:bodyPr>
            <a:normAutofit fontScale="90000"/>
          </a:bodyPr>
          <a:lstStyle/>
          <a:p>
            <a:r>
              <a:rPr lang="en-US" dirty="0"/>
              <a:t>Dark Detector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7272995-DA64-75CB-F0B5-1DAE44FE7985}"/>
              </a:ext>
            </a:extLst>
          </p:cNvPr>
          <p:cNvSpPr/>
          <p:nvPr/>
        </p:nvSpPr>
        <p:spPr>
          <a:xfrm>
            <a:off x="5642390" y="2807830"/>
            <a:ext cx="632287" cy="60239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EEC72A-F67E-CE31-0E54-EBB325F116EE}"/>
              </a:ext>
            </a:extLst>
          </p:cNvPr>
          <p:cNvCxnSpPr>
            <a:cxnSpLocks/>
          </p:cNvCxnSpPr>
          <p:nvPr/>
        </p:nvCxnSpPr>
        <p:spPr>
          <a:xfrm>
            <a:off x="5773368" y="2919213"/>
            <a:ext cx="5976" cy="3858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7DDA7D-5CF1-D5D3-B0AE-C33014EEA204}"/>
              </a:ext>
            </a:extLst>
          </p:cNvPr>
          <p:cNvCxnSpPr>
            <a:cxnSpLocks/>
          </p:cNvCxnSpPr>
          <p:nvPr/>
        </p:nvCxnSpPr>
        <p:spPr>
          <a:xfrm>
            <a:off x="5397178" y="3109028"/>
            <a:ext cx="3821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34C6E5-0C60-F4AE-0843-40202DA6F21B}"/>
              </a:ext>
            </a:extLst>
          </p:cNvPr>
          <p:cNvCxnSpPr>
            <a:cxnSpLocks/>
          </p:cNvCxnSpPr>
          <p:nvPr/>
        </p:nvCxnSpPr>
        <p:spPr>
          <a:xfrm flipV="1">
            <a:off x="5767450" y="2741035"/>
            <a:ext cx="408242" cy="3716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4EC317-AC10-FCAC-1F86-839037742C10}"/>
              </a:ext>
            </a:extLst>
          </p:cNvPr>
          <p:cNvCxnSpPr>
            <a:cxnSpLocks/>
          </p:cNvCxnSpPr>
          <p:nvPr/>
        </p:nvCxnSpPr>
        <p:spPr>
          <a:xfrm>
            <a:off x="5779681" y="3114989"/>
            <a:ext cx="414623" cy="3384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214285-77C7-F445-D2C1-5733AE37A1B3}"/>
              </a:ext>
            </a:extLst>
          </p:cNvPr>
          <p:cNvCxnSpPr/>
          <p:nvPr/>
        </p:nvCxnSpPr>
        <p:spPr>
          <a:xfrm>
            <a:off x="5779344" y="3112652"/>
            <a:ext cx="304208" cy="2443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D6B0DB-F080-4402-74E1-D290AA32A6E6}"/>
              </a:ext>
            </a:extLst>
          </p:cNvPr>
          <p:cNvSpPr txBox="1"/>
          <p:nvPr/>
        </p:nvSpPr>
        <p:spPr>
          <a:xfrm>
            <a:off x="5377020" y="3145535"/>
            <a:ext cx="2348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E18D5-D577-FCC8-C8D5-C75B1A89FAAD}"/>
              </a:ext>
            </a:extLst>
          </p:cNvPr>
          <p:cNvSpPr txBox="1"/>
          <p:nvPr/>
        </p:nvSpPr>
        <p:spPr>
          <a:xfrm>
            <a:off x="5996896" y="3469460"/>
            <a:ext cx="173312" cy="149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BC01B9-2361-7032-14BA-B7DBF559DC50}"/>
              </a:ext>
            </a:extLst>
          </p:cNvPr>
          <p:cNvSpPr txBox="1"/>
          <p:nvPr/>
        </p:nvSpPr>
        <p:spPr>
          <a:xfrm>
            <a:off x="5938660" y="2508858"/>
            <a:ext cx="19490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5294F3-06D9-7E59-164D-CB1DA68661E9}"/>
              </a:ext>
            </a:extLst>
          </p:cNvPr>
          <p:cNvCxnSpPr>
            <a:cxnSpLocks/>
          </p:cNvCxnSpPr>
          <p:nvPr/>
        </p:nvCxnSpPr>
        <p:spPr>
          <a:xfrm>
            <a:off x="6175692" y="2585694"/>
            <a:ext cx="0" cy="170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A4C2F8-FCCB-4F80-F6D7-4D3C2A671332}"/>
              </a:ext>
            </a:extLst>
          </p:cNvPr>
          <p:cNvCxnSpPr>
            <a:cxnSpLocks/>
          </p:cNvCxnSpPr>
          <p:nvPr/>
        </p:nvCxnSpPr>
        <p:spPr>
          <a:xfrm>
            <a:off x="6194304" y="3449112"/>
            <a:ext cx="0" cy="170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4E71961-B34F-72D2-9CC4-D721C35A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828085" y="1594447"/>
            <a:ext cx="366848" cy="97399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1A2A4C-2AB7-BFDA-0128-24AC3B64E4FF}"/>
              </a:ext>
            </a:extLst>
          </p:cNvPr>
          <p:cNvCxnSpPr>
            <a:cxnSpLocks/>
          </p:cNvCxnSpPr>
          <p:nvPr/>
        </p:nvCxnSpPr>
        <p:spPr>
          <a:xfrm flipH="1">
            <a:off x="4124550" y="4273037"/>
            <a:ext cx="28725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DAA28C-1BA9-5634-0553-2DC6DA55E7E4}"/>
              </a:ext>
            </a:extLst>
          </p:cNvPr>
          <p:cNvCxnSpPr>
            <a:cxnSpLocks/>
          </p:cNvCxnSpPr>
          <p:nvPr/>
        </p:nvCxnSpPr>
        <p:spPr>
          <a:xfrm flipH="1">
            <a:off x="4042611" y="1614954"/>
            <a:ext cx="2954458" cy="76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4DF3B9-F32F-465A-D5A9-0F76BBD876EE}"/>
              </a:ext>
            </a:extLst>
          </p:cNvPr>
          <p:cNvSpPr txBox="1"/>
          <p:nvPr/>
        </p:nvSpPr>
        <p:spPr>
          <a:xfrm>
            <a:off x="3584564" y="1461022"/>
            <a:ext cx="44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46ED82-703F-2A77-3424-077A35E48D3F}"/>
              </a:ext>
            </a:extLst>
          </p:cNvPr>
          <p:cNvSpPr txBox="1"/>
          <p:nvPr/>
        </p:nvSpPr>
        <p:spPr>
          <a:xfrm>
            <a:off x="3496976" y="408837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CCE3859-E5F1-6B6B-AFB8-4701AE9EF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887993" y="2539239"/>
            <a:ext cx="606662" cy="1482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3FA8411-6F31-3595-C18B-3C7C6070E619}"/>
              </a:ext>
            </a:extLst>
          </p:cNvPr>
          <p:cNvSpPr txBox="1"/>
          <p:nvPr/>
        </p:nvSpPr>
        <p:spPr>
          <a:xfrm>
            <a:off x="5176840" y="2475257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10K Ohm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6FB236-7F11-3472-E8D3-960BA8B7F43A}"/>
              </a:ext>
            </a:extLst>
          </p:cNvPr>
          <p:cNvSpPr txBox="1"/>
          <p:nvPr/>
        </p:nvSpPr>
        <p:spPr>
          <a:xfrm>
            <a:off x="3890595" y="1972482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10K Ohm Pot.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4A07DA-463D-5D46-E0FC-1581C8DD04A1}"/>
              </a:ext>
            </a:extLst>
          </p:cNvPr>
          <p:cNvCxnSpPr>
            <a:cxnSpLocks/>
          </p:cNvCxnSpPr>
          <p:nvPr/>
        </p:nvCxnSpPr>
        <p:spPr>
          <a:xfrm>
            <a:off x="6194304" y="3543614"/>
            <a:ext cx="0" cy="760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4D2F0C-E7AD-B3D3-07D7-F74A35A7D684}"/>
              </a:ext>
            </a:extLst>
          </p:cNvPr>
          <p:cNvCxnSpPr>
            <a:cxnSpLocks/>
          </p:cNvCxnSpPr>
          <p:nvPr/>
        </p:nvCxnSpPr>
        <p:spPr>
          <a:xfrm flipH="1">
            <a:off x="6170208" y="2607647"/>
            <a:ext cx="200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274DA49-A33A-C491-8257-4147CB98AEC9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5191324" y="2121428"/>
            <a:ext cx="0" cy="1886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69A94C-4BC4-48D1-E8B7-E73B9FF1486B}"/>
              </a:ext>
            </a:extLst>
          </p:cNvPr>
          <p:cNvCxnSpPr>
            <a:cxnSpLocks/>
          </p:cNvCxnSpPr>
          <p:nvPr/>
        </p:nvCxnSpPr>
        <p:spPr>
          <a:xfrm>
            <a:off x="5191324" y="2920426"/>
            <a:ext cx="3609" cy="377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F40EAD-B7A5-A090-C402-E391B788C3D7}"/>
              </a:ext>
            </a:extLst>
          </p:cNvPr>
          <p:cNvCxnSpPr>
            <a:cxnSpLocks/>
          </p:cNvCxnSpPr>
          <p:nvPr/>
        </p:nvCxnSpPr>
        <p:spPr>
          <a:xfrm>
            <a:off x="5191324" y="3109028"/>
            <a:ext cx="2055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96E755A4-75C1-1B73-E2B4-5426E5614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426" y="3300550"/>
            <a:ext cx="467551" cy="43599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0868524-B4A9-CFA1-9695-8AC2D6EE31CB}"/>
              </a:ext>
            </a:extLst>
          </p:cNvPr>
          <p:cNvCxnSpPr>
            <a:cxnSpLocks/>
          </p:cNvCxnSpPr>
          <p:nvPr/>
        </p:nvCxnSpPr>
        <p:spPr>
          <a:xfrm>
            <a:off x="5187715" y="3745292"/>
            <a:ext cx="3609" cy="527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74CFAC6E-096B-98EE-C88C-388BED506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57" y="2517714"/>
            <a:ext cx="606662" cy="14824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15044C4-AB81-4CF9-6FA4-058958F0D064}"/>
              </a:ext>
            </a:extLst>
          </p:cNvPr>
          <p:cNvSpPr txBox="1"/>
          <p:nvPr/>
        </p:nvSpPr>
        <p:spPr>
          <a:xfrm>
            <a:off x="6326833" y="2647357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330 Ohm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85A5C8-2D04-05C4-A398-DCFDD5AD4CC9}"/>
              </a:ext>
            </a:extLst>
          </p:cNvPr>
          <p:cNvSpPr txBox="1"/>
          <p:nvPr/>
        </p:nvSpPr>
        <p:spPr>
          <a:xfrm>
            <a:off x="6149208" y="3230032"/>
            <a:ext cx="6399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2N2222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D4A0951-AF1F-A5C0-A6B5-46C789930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784536" y="2135804"/>
            <a:ext cx="493088" cy="427505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56C681-1BA1-6D59-E4CD-37292B0AD871}"/>
              </a:ext>
            </a:extLst>
          </p:cNvPr>
          <p:cNvCxnSpPr>
            <a:cxnSpLocks/>
          </p:cNvCxnSpPr>
          <p:nvPr/>
        </p:nvCxnSpPr>
        <p:spPr>
          <a:xfrm flipV="1">
            <a:off x="6997069" y="1605197"/>
            <a:ext cx="0" cy="498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A82E23-1A7E-3C26-2A50-C8C0BAAAC2AF}"/>
              </a:ext>
            </a:extLst>
          </p:cNvPr>
          <p:cNvSpPr txBox="1"/>
          <p:nvPr/>
        </p:nvSpPr>
        <p:spPr>
          <a:xfrm>
            <a:off x="6556711" y="1970857"/>
            <a:ext cx="4203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0BE1D8-94B7-4E1B-28EE-6A4FEB607D74}"/>
              </a:ext>
            </a:extLst>
          </p:cNvPr>
          <p:cNvSpPr txBox="1"/>
          <p:nvPr/>
        </p:nvSpPr>
        <p:spPr>
          <a:xfrm>
            <a:off x="4319690" y="3280186"/>
            <a:ext cx="6623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Photo</a:t>
            </a:r>
          </a:p>
          <a:p>
            <a:r>
              <a:rPr lang="en-US" sz="1050" dirty="0"/>
              <a:t>Resistor</a:t>
            </a:r>
          </a:p>
        </p:txBody>
      </p:sp>
    </p:spTree>
    <p:extLst>
      <p:ext uri="{BB962C8B-B14F-4D97-AF65-F5344CB8AC3E}">
        <p14:creationId xmlns:p14="http://schemas.microsoft.com/office/powerpoint/2010/main" val="370003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15048</TotalTime>
  <Words>67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RGB LED Circuit</vt:lpstr>
      <vt:lpstr>PowerPoint Presentation</vt:lpstr>
      <vt:lpstr>Testing</vt:lpstr>
      <vt:lpstr>PowerPoint Presentation</vt:lpstr>
      <vt:lpstr>PowerPoint Presentation</vt:lpstr>
      <vt:lpstr>Dark Detector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5</cp:revision>
  <dcterms:created xsi:type="dcterms:W3CDTF">2024-08-17T21:29:15Z</dcterms:created>
  <dcterms:modified xsi:type="dcterms:W3CDTF">2024-11-14T01:38:51Z</dcterms:modified>
</cp:coreProperties>
</file>