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6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325BA-CB07-7DC0-2D57-738277E0D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4F6B1-D4D8-BFAB-F794-5D178ACD2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0631A-BCB4-4FDB-945C-5844F3052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B1C8-3A10-4C49-89E2-D9342D491E6C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AC75C-A6D0-BF04-B3EB-B20BE751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E65EC-3C41-6119-67A0-C8577E6B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AAF19-27E8-3946-865D-A340CBCDB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9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C954-0387-84A2-0DB7-7446780B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F838B-0E3A-15C6-91C6-1926B4D82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5386F-5D42-6E80-3DC0-4C5444A3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B1C8-3A10-4C49-89E2-D9342D491E6C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60C3F-E383-39FD-9C63-B8E3D8378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9ED42-5F12-81CE-3CBE-28B8B9BF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AAF19-27E8-3946-865D-A340CBCDB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9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29B264-EDF5-E0FC-ADBA-E51C5813B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51BF1-D878-F4A1-2135-3A55A9BBB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DCF3D-5073-A3DD-CC5A-7A62BC4B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B1C8-3A10-4C49-89E2-D9342D491E6C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32C5-B66B-6A9C-D3B7-565142F2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FA43B-326B-B4C7-737C-42F7FE3C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AAF19-27E8-3946-865D-A340CBCDB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6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0A6AF-DB40-ABEA-8887-C123DCE8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0508-FF13-77A4-C3EE-77A1E681C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62BB3-A0B4-3CF9-1389-0BD5064E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B1C8-3A10-4C49-89E2-D9342D491E6C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BACE-67C3-1884-2FBE-7F924ADC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059C5-49B4-5370-3A78-AFD38395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AAF19-27E8-3946-865D-A340CBCDB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7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989E-CE56-D8D2-101D-53D8DCDC1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AE2E6-9255-8157-43FA-D017E9F7E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1EB53-12B2-5F82-38A4-F5E2E852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B1C8-3A10-4C49-89E2-D9342D491E6C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41C61-E5A7-75D3-45AC-26043E8D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1FEF9-062B-E6FA-AE75-288DBE9C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AAF19-27E8-3946-865D-A340CBCDB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2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E3334-BE84-E32D-4D7D-FC179454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EE52-F49B-2D9D-84AB-167D399C2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95819-4EC3-6CD4-925E-1939F138F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D0BC9-FFC7-829D-0CBA-5386D394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B1C8-3A10-4C49-89E2-D9342D491E6C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E6A9E-5A08-126C-DB51-DCAFEDD5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84C3A-871F-09CC-E2EB-065D8C2C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AAF19-27E8-3946-865D-A340CBCDB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0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9368-B0F0-61D5-243F-E0F18E6F7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D4F22-A00D-4621-474F-BAB002D49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FFF00-4C86-5E7C-C4DF-CC9BDA988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27F88-4769-9F98-A271-D058A09F1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F01DA-8AB4-A6B4-D370-C1290FF75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929E6-87B3-3494-29B9-FA669D0D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B1C8-3A10-4C49-89E2-D9342D491E6C}" type="datetimeFigureOut">
              <a:rPr lang="en-US" smtClean="0"/>
              <a:t>9/25/24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0B0F5-0D60-8A59-21F5-ABF7A187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9CB6D6-1EB5-050D-BC83-26BA11D3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AAF19-27E8-3946-865D-A340CBCDB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8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F848-72A1-FD95-07B6-1A437C2D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16D4B6-8C33-B41E-FF46-03A8A8F1D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B1C8-3A10-4C49-89E2-D9342D491E6C}" type="datetimeFigureOut">
              <a:rPr lang="en-US" smtClean="0"/>
              <a:t>9/25/24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5C70A-5DE0-CD54-1B7F-74ADED7C6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5815B-CF22-F0BD-0132-AF1D4D17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AAF19-27E8-3946-865D-A340CBCDB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3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E92B56-3113-8B1F-3AED-060983C5A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B1C8-3A10-4C49-89E2-D9342D491E6C}" type="datetimeFigureOut">
              <a:rPr lang="en-US" smtClean="0"/>
              <a:t>9/25/24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271ADF-41CF-7A89-0739-1819A152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11B36-1C08-B612-0611-E4AD071BC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AAF19-27E8-3946-865D-A340CBCDB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3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D5D7-AE30-F24C-28F3-07DC0FC8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88ED7-6E1D-A02C-E28A-6B568EE27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94AD6-3802-105B-2492-108BB4AF9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08883-AE0E-B7FD-AB50-394D2D078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B1C8-3A10-4C49-89E2-D9342D491E6C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07247-50B4-F375-CDBD-17BFF627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6055C-DA55-D1D6-6D05-BD37DB87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AAF19-27E8-3946-865D-A340CBCDB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5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C7EF-6BCF-6F4D-0697-AB9D12182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C0CDC1-7194-6740-D82B-B6E5ED6DD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E20C0-7BCF-4B04-7370-33D98D138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2B141-A8FA-2BC2-478C-5262A0EA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B1C8-3A10-4C49-89E2-D9342D491E6C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41B7B-FFC8-63AE-89C8-706C37DA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81A4E-E835-77DA-9406-55EFA5BF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AAF19-27E8-3946-865D-A340CBCDB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8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23751-FFCD-623A-C551-6798BCAA7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9F494-8471-48BB-5AB6-6C39865A6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218B2-8453-FF4D-D903-9C8C59EE25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E7B1C8-3A10-4C49-89E2-D9342D491E6C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B8C17-1364-AB2D-F627-95F00B1D1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7D129-B78C-22AA-8CEE-6120D2CAC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2AAF19-27E8-3946-865D-A340CBCDB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4C99-A5CD-64A9-E875-E2F452F8A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49111-DD0D-5C8E-7B05-E929803C0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9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4054E-4959-4767-3541-2B739D2B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8904D-FFCB-0D09-6A72-39BF95AF1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87795"/>
            <a:ext cx="10515600" cy="188916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D2647-4BC5-439D-E04C-336938E9C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293" y="681037"/>
            <a:ext cx="6746596" cy="1648599"/>
          </a:xfrm>
          <a:prstGeom prst="rect">
            <a:avLst/>
          </a:pr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C136CCA3-3BBB-37E0-9151-86B7C1206A92}"/>
              </a:ext>
            </a:extLst>
          </p:cNvPr>
          <p:cNvSpPr/>
          <p:nvPr/>
        </p:nvSpPr>
        <p:spPr>
          <a:xfrm>
            <a:off x="1964724" y="2187146"/>
            <a:ext cx="6635579" cy="1161535"/>
          </a:xfrm>
          <a:custGeom>
            <a:avLst/>
            <a:gdLst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61535"/>
              <a:gd name="connsiteX1" fmla="*/ 1470454 w 6635579"/>
              <a:gd name="connsiteY1" fmla="*/ 580768 h 1161535"/>
              <a:gd name="connsiteX2" fmla="*/ 1779373 w 6635579"/>
              <a:gd name="connsiteY2" fmla="*/ 24713 h 1161535"/>
              <a:gd name="connsiteX3" fmla="*/ 2409568 w 6635579"/>
              <a:gd name="connsiteY3" fmla="*/ 1161535 h 1161535"/>
              <a:gd name="connsiteX4" fmla="*/ 3039762 w 6635579"/>
              <a:gd name="connsiteY4" fmla="*/ 37070 h 1161535"/>
              <a:gd name="connsiteX5" fmla="*/ 3645244 w 6635579"/>
              <a:gd name="connsiteY5" fmla="*/ 1161535 h 1161535"/>
              <a:gd name="connsiteX6" fmla="*/ 4275438 w 6635579"/>
              <a:gd name="connsiteY6" fmla="*/ 0 h 1161535"/>
              <a:gd name="connsiteX7" fmla="*/ 4917990 w 6635579"/>
              <a:gd name="connsiteY7" fmla="*/ 1161535 h 1161535"/>
              <a:gd name="connsiteX8" fmla="*/ 5263979 w 6635579"/>
              <a:gd name="connsiteY8" fmla="*/ 593124 h 1161535"/>
              <a:gd name="connsiteX9" fmla="*/ 6635579 w 6635579"/>
              <a:gd name="connsiteY9" fmla="*/ 593124 h 1161535"/>
              <a:gd name="connsiteX10" fmla="*/ 6635579 w 6635579"/>
              <a:gd name="connsiteY10" fmla="*/ 593124 h 1161535"/>
              <a:gd name="connsiteX11" fmla="*/ 6635579 w 6635579"/>
              <a:gd name="connsiteY11" fmla="*/ 593124 h 1161535"/>
              <a:gd name="connsiteX0" fmla="*/ 0 w 6635579"/>
              <a:gd name="connsiteY0" fmla="*/ 580768 h 1161535"/>
              <a:gd name="connsiteX1" fmla="*/ 1470454 w 6635579"/>
              <a:gd name="connsiteY1" fmla="*/ 580768 h 1161535"/>
              <a:gd name="connsiteX2" fmla="*/ 1779373 w 6635579"/>
              <a:gd name="connsiteY2" fmla="*/ 24713 h 1161535"/>
              <a:gd name="connsiteX3" fmla="*/ 2409568 w 6635579"/>
              <a:gd name="connsiteY3" fmla="*/ 1161535 h 1161535"/>
              <a:gd name="connsiteX4" fmla="*/ 3039762 w 6635579"/>
              <a:gd name="connsiteY4" fmla="*/ 37070 h 1161535"/>
              <a:gd name="connsiteX5" fmla="*/ 3645244 w 6635579"/>
              <a:gd name="connsiteY5" fmla="*/ 1161535 h 1161535"/>
              <a:gd name="connsiteX6" fmla="*/ 4275438 w 6635579"/>
              <a:gd name="connsiteY6" fmla="*/ 0 h 1161535"/>
              <a:gd name="connsiteX7" fmla="*/ 4917990 w 6635579"/>
              <a:gd name="connsiteY7" fmla="*/ 1161535 h 1161535"/>
              <a:gd name="connsiteX8" fmla="*/ 5263979 w 6635579"/>
              <a:gd name="connsiteY8" fmla="*/ 593124 h 1161535"/>
              <a:gd name="connsiteX9" fmla="*/ 6635579 w 6635579"/>
              <a:gd name="connsiteY9" fmla="*/ 593124 h 1161535"/>
              <a:gd name="connsiteX10" fmla="*/ 6635579 w 6635579"/>
              <a:gd name="connsiteY10" fmla="*/ 593124 h 1161535"/>
              <a:gd name="connsiteX11" fmla="*/ 6635579 w 6635579"/>
              <a:gd name="connsiteY11" fmla="*/ 593124 h 1161535"/>
              <a:gd name="connsiteX0" fmla="*/ 0 w 6635579"/>
              <a:gd name="connsiteY0" fmla="*/ 580768 h 1161535"/>
              <a:gd name="connsiteX1" fmla="*/ 1470454 w 6635579"/>
              <a:gd name="connsiteY1" fmla="*/ 580768 h 1161535"/>
              <a:gd name="connsiteX2" fmla="*/ 1779373 w 6635579"/>
              <a:gd name="connsiteY2" fmla="*/ 24713 h 1161535"/>
              <a:gd name="connsiteX3" fmla="*/ 2409568 w 6635579"/>
              <a:gd name="connsiteY3" fmla="*/ 1161535 h 1161535"/>
              <a:gd name="connsiteX4" fmla="*/ 3039762 w 6635579"/>
              <a:gd name="connsiteY4" fmla="*/ 37070 h 1161535"/>
              <a:gd name="connsiteX5" fmla="*/ 3645244 w 6635579"/>
              <a:gd name="connsiteY5" fmla="*/ 1161535 h 1161535"/>
              <a:gd name="connsiteX6" fmla="*/ 4275438 w 6635579"/>
              <a:gd name="connsiteY6" fmla="*/ 0 h 1161535"/>
              <a:gd name="connsiteX7" fmla="*/ 4917990 w 6635579"/>
              <a:gd name="connsiteY7" fmla="*/ 1161535 h 1161535"/>
              <a:gd name="connsiteX8" fmla="*/ 5263979 w 6635579"/>
              <a:gd name="connsiteY8" fmla="*/ 593124 h 1161535"/>
              <a:gd name="connsiteX9" fmla="*/ 6635579 w 6635579"/>
              <a:gd name="connsiteY9" fmla="*/ 593124 h 1161535"/>
              <a:gd name="connsiteX10" fmla="*/ 6635579 w 6635579"/>
              <a:gd name="connsiteY10" fmla="*/ 593124 h 1161535"/>
              <a:gd name="connsiteX11" fmla="*/ 6635579 w 6635579"/>
              <a:gd name="connsiteY11" fmla="*/ 593124 h 1161535"/>
              <a:gd name="connsiteX0" fmla="*/ 0 w 6635579"/>
              <a:gd name="connsiteY0" fmla="*/ 580768 h 1161535"/>
              <a:gd name="connsiteX1" fmla="*/ 1470454 w 6635579"/>
              <a:gd name="connsiteY1" fmla="*/ 580768 h 1161535"/>
              <a:gd name="connsiteX2" fmla="*/ 1779373 w 6635579"/>
              <a:gd name="connsiteY2" fmla="*/ 24713 h 1161535"/>
              <a:gd name="connsiteX3" fmla="*/ 2409568 w 6635579"/>
              <a:gd name="connsiteY3" fmla="*/ 1161535 h 1161535"/>
              <a:gd name="connsiteX4" fmla="*/ 3039762 w 6635579"/>
              <a:gd name="connsiteY4" fmla="*/ 37070 h 1161535"/>
              <a:gd name="connsiteX5" fmla="*/ 3645244 w 6635579"/>
              <a:gd name="connsiteY5" fmla="*/ 1161535 h 1161535"/>
              <a:gd name="connsiteX6" fmla="*/ 4275438 w 6635579"/>
              <a:gd name="connsiteY6" fmla="*/ 0 h 1161535"/>
              <a:gd name="connsiteX7" fmla="*/ 4917990 w 6635579"/>
              <a:gd name="connsiteY7" fmla="*/ 1161535 h 1161535"/>
              <a:gd name="connsiteX8" fmla="*/ 5263979 w 6635579"/>
              <a:gd name="connsiteY8" fmla="*/ 593124 h 1161535"/>
              <a:gd name="connsiteX9" fmla="*/ 6635579 w 6635579"/>
              <a:gd name="connsiteY9" fmla="*/ 593124 h 1161535"/>
              <a:gd name="connsiteX10" fmla="*/ 6635579 w 6635579"/>
              <a:gd name="connsiteY10" fmla="*/ 593124 h 1161535"/>
              <a:gd name="connsiteX11" fmla="*/ 6635579 w 6635579"/>
              <a:gd name="connsiteY11" fmla="*/ 593124 h 1161535"/>
              <a:gd name="connsiteX0" fmla="*/ 0 w 6635579"/>
              <a:gd name="connsiteY0" fmla="*/ 580768 h 1161535"/>
              <a:gd name="connsiteX1" fmla="*/ 1470454 w 6635579"/>
              <a:gd name="connsiteY1" fmla="*/ 580768 h 1161535"/>
              <a:gd name="connsiteX2" fmla="*/ 1779373 w 6635579"/>
              <a:gd name="connsiteY2" fmla="*/ 24713 h 1161535"/>
              <a:gd name="connsiteX3" fmla="*/ 2409568 w 6635579"/>
              <a:gd name="connsiteY3" fmla="*/ 1161535 h 1161535"/>
              <a:gd name="connsiteX4" fmla="*/ 3039762 w 6635579"/>
              <a:gd name="connsiteY4" fmla="*/ 37070 h 1161535"/>
              <a:gd name="connsiteX5" fmla="*/ 3645244 w 6635579"/>
              <a:gd name="connsiteY5" fmla="*/ 1161535 h 1161535"/>
              <a:gd name="connsiteX6" fmla="*/ 4275438 w 6635579"/>
              <a:gd name="connsiteY6" fmla="*/ 0 h 1161535"/>
              <a:gd name="connsiteX7" fmla="*/ 4917990 w 6635579"/>
              <a:gd name="connsiteY7" fmla="*/ 1161535 h 1161535"/>
              <a:gd name="connsiteX8" fmla="*/ 5263979 w 6635579"/>
              <a:gd name="connsiteY8" fmla="*/ 593124 h 1161535"/>
              <a:gd name="connsiteX9" fmla="*/ 6635579 w 6635579"/>
              <a:gd name="connsiteY9" fmla="*/ 593124 h 1161535"/>
              <a:gd name="connsiteX10" fmla="*/ 6635579 w 6635579"/>
              <a:gd name="connsiteY10" fmla="*/ 593124 h 1161535"/>
              <a:gd name="connsiteX11" fmla="*/ 6635579 w 6635579"/>
              <a:gd name="connsiteY11" fmla="*/ 593124 h 11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35579" h="1161535">
                <a:moveTo>
                  <a:pt x="0" y="580768"/>
                </a:moveTo>
                <a:cubicBezTo>
                  <a:pt x="586946" y="627106"/>
                  <a:pt x="15652" y="589038"/>
                  <a:pt x="1470454" y="580768"/>
                </a:cubicBezTo>
                <a:cubicBezTo>
                  <a:pt x="1785773" y="19169"/>
                  <a:pt x="1491556" y="589100"/>
                  <a:pt x="1779373" y="24713"/>
                </a:cubicBezTo>
                <a:cubicBezTo>
                  <a:pt x="2395437" y="1171895"/>
                  <a:pt x="1791540" y="34061"/>
                  <a:pt x="2409568" y="1161535"/>
                </a:cubicBezTo>
                <a:cubicBezTo>
                  <a:pt x="3046353" y="33489"/>
                  <a:pt x="2425853" y="1176553"/>
                  <a:pt x="3039762" y="37070"/>
                </a:cubicBezTo>
                <a:cubicBezTo>
                  <a:pt x="3653671" y="1181243"/>
                  <a:pt x="3045402" y="42297"/>
                  <a:pt x="3645244" y="1161535"/>
                </a:cubicBezTo>
                <a:cubicBezTo>
                  <a:pt x="4287288" y="-2883"/>
                  <a:pt x="3655351" y="1172307"/>
                  <a:pt x="4275438" y="0"/>
                </a:cubicBezTo>
                <a:cubicBezTo>
                  <a:pt x="4909592" y="1158240"/>
                  <a:pt x="4288999" y="2915"/>
                  <a:pt x="4917990" y="1161535"/>
                </a:cubicBezTo>
                <a:cubicBezTo>
                  <a:pt x="5251560" y="589829"/>
                  <a:pt x="4926132" y="1161472"/>
                  <a:pt x="5263979" y="593124"/>
                </a:cubicBezTo>
                <a:lnTo>
                  <a:pt x="6635579" y="593124"/>
                </a:lnTo>
                <a:lnTo>
                  <a:pt x="6635579" y="593124"/>
                </a:lnTo>
                <a:lnTo>
                  <a:pt x="6635579" y="593124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8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E9BF-38EB-8643-5426-B4D3AFC78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68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53059-8405-94AF-75DC-8DF2E26CE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40165"/>
            <a:ext cx="10515600" cy="143679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191085-1FD2-47AD-B3D9-813D1E9FCF60}"/>
              </a:ext>
            </a:extLst>
          </p:cNvPr>
          <p:cNvSpPr/>
          <p:nvPr/>
        </p:nvSpPr>
        <p:spPr>
          <a:xfrm>
            <a:off x="1960338" y="2028715"/>
            <a:ext cx="830317" cy="48347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9729A0-DA13-F9BC-723C-ABA0552A1F99}"/>
              </a:ext>
            </a:extLst>
          </p:cNvPr>
          <p:cNvSpPr/>
          <p:nvPr/>
        </p:nvSpPr>
        <p:spPr>
          <a:xfrm>
            <a:off x="1960338" y="2333514"/>
            <a:ext cx="830317" cy="5976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0014C3-5261-F1BE-7E64-F5F2B58230E0}"/>
              </a:ext>
            </a:extLst>
          </p:cNvPr>
          <p:cNvSpPr txBox="1"/>
          <p:nvPr/>
        </p:nvSpPr>
        <p:spPr>
          <a:xfrm>
            <a:off x="1927208" y="2463042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2N2222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AFA34D-2870-F9CA-5452-351B158A257A}"/>
              </a:ext>
            </a:extLst>
          </p:cNvPr>
          <p:cNvCxnSpPr/>
          <p:nvPr/>
        </p:nvCxnSpPr>
        <p:spPr>
          <a:xfrm>
            <a:off x="2078181" y="2939340"/>
            <a:ext cx="0" cy="62165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9461A8-21AB-CA38-3477-D269AF332297}"/>
              </a:ext>
            </a:extLst>
          </p:cNvPr>
          <p:cNvCxnSpPr/>
          <p:nvPr/>
        </p:nvCxnSpPr>
        <p:spPr>
          <a:xfrm>
            <a:off x="2375496" y="2939340"/>
            <a:ext cx="0" cy="62165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EB7538-527E-ADE1-D668-6BE367414ED5}"/>
              </a:ext>
            </a:extLst>
          </p:cNvPr>
          <p:cNvCxnSpPr/>
          <p:nvPr/>
        </p:nvCxnSpPr>
        <p:spPr>
          <a:xfrm>
            <a:off x="2660072" y="2942549"/>
            <a:ext cx="0" cy="62165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AFC65A-5A9F-6454-7123-80D9D5AD0962}"/>
              </a:ext>
            </a:extLst>
          </p:cNvPr>
          <p:cNvSpPr txBox="1"/>
          <p:nvPr/>
        </p:nvSpPr>
        <p:spPr>
          <a:xfrm>
            <a:off x="1655184" y="2981602"/>
            <a:ext cx="30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D89C38-76BC-78E7-EE2F-CE45A0E6CFCA}"/>
              </a:ext>
            </a:extLst>
          </p:cNvPr>
          <p:cNvSpPr txBox="1"/>
          <p:nvPr/>
        </p:nvSpPr>
        <p:spPr>
          <a:xfrm>
            <a:off x="2726714" y="2974654"/>
            <a:ext cx="30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C6C8AB-1982-55FD-D3F2-7AA8CA52E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278" y="3264585"/>
            <a:ext cx="6432721" cy="314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5E65A2-E50A-5CC6-C2D5-FF5565BD2A52}"/>
              </a:ext>
            </a:extLst>
          </p:cNvPr>
          <p:cNvSpPr txBox="1"/>
          <p:nvPr/>
        </p:nvSpPr>
        <p:spPr>
          <a:xfrm>
            <a:off x="2223097" y="3621164"/>
            <a:ext cx="30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DC12B1-105C-5CF3-BFF6-D9C9CF569E5C}"/>
              </a:ext>
            </a:extLst>
          </p:cNvPr>
          <p:cNvSpPr/>
          <p:nvPr/>
        </p:nvSpPr>
        <p:spPr>
          <a:xfrm>
            <a:off x="4821382" y="2152073"/>
            <a:ext cx="1111977" cy="111251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E0BA79-1296-946B-E458-59DBBC6F3DC9}"/>
              </a:ext>
            </a:extLst>
          </p:cNvPr>
          <p:cNvCxnSpPr>
            <a:cxnSpLocks/>
          </p:cNvCxnSpPr>
          <p:nvPr/>
        </p:nvCxnSpPr>
        <p:spPr>
          <a:xfrm>
            <a:off x="5051728" y="2357777"/>
            <a:ext cx="10510" cy="7126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595959D-49BB-D660-C991-A396EEAEFF9D}"/>
              </a:ext>
            </a:extLst>
          </p:cNvPr>
          <p:cNvCxnSpPr>
            <a:cxnSpLocks/>
          </p:cNvCxnSpPr>
          <p:nvPr/>
        </p:nvCxnSpPr>
        <p:spPr>
          <a:xfrm>
            <a:off x="4390139" y="2708329"/>
            <a:ext cx="6720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14EF7D-CE58-FE39-58D3-5260D219B8B6}"/>
              </a:ext>
            </a:extLst>
          </p:cNvPr>
          <p:cNvCxnSpPr>
            <a:cxnSpLocks/>
          </p:cNvCxnSpPr>
          <p:nvPr/>
        </p:nvCxnSpPr>
        <p:spPr>
          <a:xfrm flipV="1">
            <a:off x="5041320" y="2028715"/>
            <a:ext cx="717958" cy="6863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D33335-EF87-2F79-D396-49337E98E0C0}"/>
              </a:ext>
            </a:extLst>
          </p:cNvPr>
          <p:cNvCxnSpPr>
            <a:cxnSpLocks/>
          </p:cNvCxnSpPr>
          <p:nvPr/>
        </p:nvCxnSpPr>
        <p:spPr>
          <a:xfrm>
            <a:off x="5062831" y="2719338"/>
            <a:ext cx="729180" cy="6250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70ADB7-883C-7055-2710-F59D5B4D5DE7}"/>
              </a:ext>
            </a:extLst>
          </p:cNvPr>
          <p:cNvCxnSpPr/>
          <p:nvPr/>
        </p:nvCxnSpPr>
        <p:spPr>
          <a:xfrm>
            <a:off x="5062238" y="2715022"/>
            <a:ext cx="534998" cy="4512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5DB751B-8A67-D179-D3B5-51ABF507B0A8}"/>
              </a:ext>
            </a:extLst>
          </p:cNvPr>
          <p:cNvSpPr txBox="1"/>
          <p:nvPr/>
        </p:nvSpPr>
        <p:spPr>
          <a:xfrm>
            <a:off x="4093238" y="2589649"/>
            <a:ext cx="30479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C1827E-C85B-5CDC-DAA2-3EC5EDCD6EDC}"/>
              </a:ext>
            </a:extLst>
          </p:cNvPr>
          <p:cNvSpPr txBox="1"/>
          <p:nvPr/>
        </p:nvSpPr>
        <p:spPr>
          <a:xfrm>
            <a:off x="5444837" y="3373980"/>
            <a:ext cx="30479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5A2713-9CEC-F63E-C31B-3E60A6E4BC48}"/>
              </a:ext>
            </a:extLst>
          </p:cNvPr>
          <p:cNvSpPr txBox="1"/>
          <p:nvPr/>
        </p:nvSpPr>
        <p:spPr>
          <a:xfrm>
            <a:off x="5535749" y="1722144"/>
            <a:ext cx="4571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0530BF-FE7C-7E09-8422-DC19A0FF84BF}"/>
              </a:ext>
            </a:extLst>
          </p:cNvPr>
          <p:cNvCxnSpPr>
            <a:cxnSpLocks/>
          </p:cNvCxnSpPr>
          <p:nvPr/>
        </p:nvCxnSpPr>
        <p:spPr>
          <a:xfrm>
            <a:off x="5759278" y="1741830"/>
            <a:ext cx="0" cy="3145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07CB258-5F87-364C-FD58-3A2510E72808}"/>
              </a:ext>
            </a:extLst>
          </p:cNvPr>
          <p:cNvCxnSpPr>
            <a:cxnSpLocks/>
          </p:cNvCxnSpPr>
          <p:nvPr/>
        </p:nvCxnSpPr>
        <p:spPr>
          <a:xfrm>
            <a:off x="5792011" y="3336401"/>
            <a:ext cx="0" cy="3145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53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4792</TotalTime>
  <Words>9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Components</vt:lpstr>
      <vt:lpstr>Resistor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McCreary</dc:creator>
  <cp:lastModifiedBy>Dan McCreary</cp:lastModifiedBy>
  <cp:revision>2</cp:revision>
  <dcterms:created xsi:type="dcterms:W3CDTF">2024-09-23T23:47:18Z</dcterms:created>
  <dcterms:modified xsi:type="dcterms:W3CDTF">2024-09-29T03:05:46Z</dcterms:modified>
</cp:coreProperties>
</file>