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2" r:id="rId5"/>
    <p:sldId id="263" r:id="rId6"/>
    <p:sldId id="257" r:id="rId7"/>
    <p:sldId id="258" r:id="rId8"/>
    <p:sldId id="261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85A9-9333-5C31-842A-029F8082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6F52C-83C5-EB6D-1A26-70C104AD0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8045-5DDF-D204-C082-FE8EB61F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AAA7-16DE-3C46-422E-9AF267DC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5F19-EF9F-2853-2DFD-E7C871BB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CFC9-6FBD-9F26-9C6E-DF6C198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2595D-BA19-73F1-6F02-FB38AC05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6818E-4950-6976-E4A6-95A64326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01EF-CE7B-AE6F-76D0-6D2F1E3D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6D6CD-E252-E5D6-0BA0-C1A367AA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7C0D2-2C23-103F-7640-CE4C93DD8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E511F-64ED-F84B-7D2E-A2B0DC2D3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D27A-4392-8F23-2CC5-0D205DEB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44CB-DF9D-A26C-6DE9-36702538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BF11-519D-270C-6A96-6FC9AD89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41B9-48A5-E742-4A4F-9508C098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4AE7-DA01-656B-6D2B-1B0D8A09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3552D-B958-7A45-5EC9-D7C93530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14D1-B3D3-D2C7-7939-00E5FD6A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1EF71-B2D4-5D3F-7D5E-7B4D6ABE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2E8F-B18F-CEF0-647D-A37E6913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2D54-82F1-2B0B-F28A-7F48C2FA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A321-B461-4090-C536-836B3EF6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FF80-5359-2A8F-ABCE-C56FDED4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ED9A-DA0D-47A0-59BC-34B9FDA0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AB1B-2A05-A0CE-3AB7-3F5F01B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5895-D6C3-DBA3-DA22-0CCF69ACE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F1B6E-BE85-79FA-D797-01A19219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A0D1-7AB1-6106-BD4A-E49A82F4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303CC-6071-FDEC-129C-56A2EA5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0F21-7D64-BAF3-4D57-DB325BB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B65D-59C0-3209-73F4-83C70F28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FA7B-81E7-9DF1-D6D6-E890535F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5056-167F-E048-3C31-F8BCC9A1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C0CB0-2544-2E89-2CA7-AA06CCCA6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41124-0317-A97F-0A65-E2C83D8FD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C4A6D-2374-575D-AD29-BE1EAC80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FAF6-21E3-A614-096A-9323B072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0DFF1-1007-C2A8-A120-E90AFA50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BDAD-AF4F-212B-23DC-B5594356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14C50-5363-08F5-831C-DCDE9C01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956CF-2D56-5A93-F5C2-6EC3029B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D9195-7499-CA98-686B-6EB0F71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861DC-5EAD-5A1B-AAE0-017F9801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7BD4C-4CAF-597C-B4D6-7D98BA95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8543-B59C-0C83-3156-06099913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D77B-DC44-3B8C-2762-1F6DCCA6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2328-ECE9-6D90-FBEC-012591169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F14E2-6996-FE02-E164-1FE4FF64D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20475-4CEA-4B07-C1B4-6B45B324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E9A2-4D75-B629-2248-AA817021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E33A-1D7D-9A46-2A72-0494D407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9056-E334-9D03-CDA4-525FB0F6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6DACE-EC80-C8AA-A835-EA08E44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5DF3-EE24-2376-C18B-9AF6F0B0B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55AE-B234-5B64-24B3-C5EAFDDC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01DD-95E0-400D-E1F8-68BBAD7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9645F-3DEE-80D8-9021-9E9DA622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0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1E543-A9F3-AE94-967B-8F2C55C3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8B50-6D48-C7EC-B3AB-5569018B9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7A96-31D9-EFD8-4879-102CB56D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1783A-126F-C448-85F8-C26E1465227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28DE-15A7-97C3-711D-523252FF5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72E3B-AB38-E261-C1C6-A9A123519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F3E7-FD3E-6B4A-8F26-57574208C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2D84-8DD4-9926-B05A-22F0DDBE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31" y="262758"/>
            <a:ext cx="9144000" cy="54639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RGB LED Circuit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88246-2368-846C-0B0E-C70DC4D58714}"/>
              </a:ext>
            </a:extLst>
          </p:cNvPr>
          <p:cNvCxnSpPr>
            <a:cxnSpLocks/>
          </p:cNvCxnSpPr>
          <p:nvPr/>
        </p:nvCxnSpPr>
        <p:spPr>
          <a:xfrm flipV="1">
            <a:off x="2898726" y="1996966"/>
            <a:ext cx="493456" cy="11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06929D-41F3-B711-0A52-796FF77FBC2B}"/>
              </a:ext>
            </a:extLst>
          </p:cNvPr>
          <p:cNvCxnSpPr>
            <a:cxnSpLocks/>
          </p:cNvCxnSpPr>
          <p:nvPr/>
        </p:nvCxnSpPr>
        <p:spPr>
          <a:xfrm>
            <a:off x="2898726" y="2521352"/>
            <a:ext cx="475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A17E5A-9758-47BE-68E4-0A6FDECE26D6}"/>
              </a:ext>
            </a:extLst>
          </p:cNvPr>
          <p:cNvCxnSpPr>
            <a:cxnSpLocks/>
            <a:stCxn id="4" idx="5"/>
          </p:cNvCxnSpPr>
          <p:nvPr/>
        </p:nvCxnSpPr>
        <p:spPr>
          <a:xfrm flipV="1">
            <a:off x="3114252" y="2852962"/>
            <a:ext cx="2335934" cy="199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6EFB1F-1AA6-AFF8-6093-D9E7E209CC34}"/>
              </a:ext>
            </a:extLst>
          </p:cNvPr>
          <p:cNvCxnSpPr>
            <a:cxnSpLocks/>
          </p:cNvCxnSpPr>
          <p:nvPr/>
        </p:nvCxnSpPr>
        <p:spPr>
          <a:xfrm>
            <a:off x="2898726" y="3258208"/>
            <a:ext cx="4934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4B195-2030-78CA-0C55-BB5E2DD543C7}"/>
              </a:ext>
            </a:extLst>
          </p:cNvPr>
          <p:cNvCxnSpPr>
            <a:endCxn id="4" idx="0"/>
          </p:cNvCxnSpPr>
          <p:nvPr/>
        </p:nvCxnSpPr>
        <p:spPr>
          <a:xfrm>
            <a:off x="2898726" y="2008608"/>
            <a:ext cx="0" cy="388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53442-C2EF-73AC-FA7D-C028BB8A0685}"/>
              </a:ext>
            </a:extLst>
          </p:cNvPr>
          <p:cNvCxnSpPr>
            <a:cxnSpLocks/>
          </p:cNvCxnSpPr>
          <p:nvPr/>
        </p:nvCxnSpPr>
        <p:spPr>
          <a:xfrm>
            <a:off x="2898726" y="2930015"/>
            <a:ext cx="0" cy="344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3BF5928-24EF-D252-9401-7C2CBBBE86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88498" y="1817970"/>
            <a:ext cx="1130986" cy="381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B3CADD-23E2-CE51-B4B5-9E1DE3D4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1684565"/>
            <a:ext cx="1013255" cy="5147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D03E0B-C328-8AAD-4545-739FF66481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4807" y="2213619"/>
            <a:ext cx="1013255" cy="5147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6561BF-D959-10E2-31A5-DFDFCCA7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484" y="2950758"/>
            <a:ext cx="1013255" cy="514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F3562A-5B54-54ED-E2A1-128B3FC4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73821" y="2344977"/>
            <a:ext cx="1130986" cy="381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998CB50-CC29-D7C9-2A68-4CA45D36F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2087"/>
          <a:stretch/>
        </p:blipFill>
        <p:spPr>
          <a:xfrm>
            <a:off x="3397438" y="3083637"/>
            <a:ext cx="1130986" cy="3813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80CBF72-FE27-4A3A-0D01-E3AD1A1AB8EA}"/>
              </a:ext>
            </a:extLst>
          </p:cNvPr>
          <p:cNvSpPr/>
          <p:nvPr/>
        </p:nvSpPr>
        <p:spPr>
          <a:xfrm>
            <a:off x="2593926" y="2397490"/>
            <a:ext cx="609600" cy="557049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066D0-F30C-0012-9E15-9B84FCE3018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532739" y="1941943"/>
            <a:ext cx="0" cy="1332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9807FC-01D7-2438-497D-F67867380868}"/>
              </a:ext>
            </a:extLst>
          </p:cNvPr>
          <p:cNvCxnSpPr>
            <a:cxnSpLocks/>
          </p:cNvCxnSpPr>
          <p:nvPr/>
        </p:nvCxnSpPr>
        <p:spPr>
          <a:xfrm>
            <a:off x="5527444" y="2521352"/>
            <a:ext cx="7293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47DC1B-BA6F-2180-B8A3-041D02B77DF6}"/>
              </a:ext>
            </a:extLst>
          </p:cNvPr>
          <p:cNvCxnSpPr>
            <a:cxnSpLocks/>
            <a:stCxn id="37" idx="1"/>
          </p:cNvCxnSpPr>
          <p:nvPr/>
        </p:nvCxnSpPr>
        <p:spPr>
          <a:xfrm flipV="1">
            <a:off x="5611991" y="2852962"/>
            <a:ext cx="644794" cy="27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D98D5EBB-BC43-867F-04AA-23B94A45EAD5}"/>
              </a:ext>
            </a:extLst>
          </p:cNvPr>
          <p:cNvSpPr/>
          <p:nvPr/>
        </p:nvSpPr>
        <p:spPr>
          <a:xfrm>
            <a:off x="5426076" y="2758431"/>
            <a:ext cx="199436" cy="189062"/>
          </a:xfrm>
          <a:prstGeom prst="blockArc">
            <a:avLst>
              <a:gd name="adj1" fmla="val 10154593"/>
              <a:gd name="adj2" fmla="val 107965"/>
              <a:gd name="adj3" fmla="val 142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788951-899C-40DA-EB90-0828D403E361}"/>
              </a:ext>
            </a:extLst>
          </p:cNvPr>
          <p:cNvSpPr/>
          <p:nvPr/>
        </p:nvSpPr>
        <p:spPr>
          <a:xfrm>
            <a:off x="5518062" y="196850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DB12A5-0C02-6EB2-91A2-FA25A29F2F6B}"/>
              </a:ext>
            </a:extLst>
          </p:cNvPr>
          <p:cNvSpPr/>
          <p:nvPr/>
        </p:nvSpPr>
        <p:spPr>
          <a:xfrm>
            <a:off x="5502784" y="2481621"/>
            <a:ext cx="60997" cy="7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08D8A57-11AA-A4A1-A697-14BB65F59F61}"/>
              </a:ext>
            </a:extLst>
          </p:cNvPr>
          <p:cNvSpPr/>
          <p:nvPr/>
        </p:nvSpPr>
        <p:spPr>
          <a:xfrm>
            <a:off x="5502784" y="3224303"/>
            <a:ext cx="60997" cy="678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F74D11-FD14-C21A-7F05-5A47C430F3EB}"/>
              </a:ext>
            </a:extLst>
          </p:cNvPr>
          <p:cNvGrpSpPr/>
          <p:nvPr/>
        </p:nvGrpSpPr>
        <p:grpSpPr>
          <a:xfrm>
            <a:off x="6247208" y="2237277"/>
            <a:ext cx="974513" cy="1251368"/>
            <a:chOff x="8122132" y="2213619"/>
            <a:chExt cx="974513" cy="125136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9BAD99-8885-74F6-476D-9331DE11247F}"/>
                </a:ext>
              </a:extLst>
            </p:cNvPr>
            <p:cNvSpPr/>
            <p:nvPr/>
          </p:nvSpPr>
          <p:spPr>
            <a:xfrm>
              <a:off x="8122132" y="2213619"/>
              <a:ext cx="974513" cy="1251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2A2F33-4903-2F30-F49A-29067A7904E6}"/>
                </a:ext>
              </a:extLst>
            </p:cNvPr>
            <p:cNvGrpSpPr/>
            <p:nvPr/>
          </p:nvGrpSpPr>
          <p:grpSpPr>
            <a:xfrm>
              <a:off x="8175875" y="2308223"/>
              <a:ext cx="251651" cy="1064784"/>
              <a:chOff x="8212327" y="2316591"/>
              <a:chExt cx="251651" cy="1064784"/>
            </a:xfrm>
          </p:grpSpPr>
          <p:sp>
            <p:nvSpPr>
              <p:cNvPr id="51" name="Can 50">
                <a:extLst>
                  <a:ext uri="{FF2B5EF4-FFF2-40B4-BE49-F238E27FC236}">
                    <a16:creationId xmlns:a16="http://schemas.microsoft.com/office/drawing/2014/main" id="{1A9179D1-88FD-882F-9C75-505BC4B60D7D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an 51">
                <a:extLst>
                  <a:ext uri="{FF2B5EF4-FFF2-40B4-BE49-F238E27FC236}">
                    <a16:creationId xmlns:a16="http://schemas.microsoft.com/office/drawing/2014/main" id="{52C19091-3AA5-9D7F-0C77-DE882B8FEEAA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62FD678-7D70-629D-586D-9B285522D79A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6B9885-21CB-3B1A-FA16-9AC976E923F3}"/>
                </a:ext>
              </a:extLst>
            </p:cNvPr>
            <p:cNvGrpSpPr/>
            <p:nvPr/>
          </p:nvGrpSpPr>
          <p:grpSpPr>
            <a:xfrm>
              <a:off x="8786661" y="2302871"/>
              <a:ext cx="251651" cy="1064784"/>
              <a:chOff x="8212327" y="2316591"/>
              <a:chExt cx="251651" cy="1064784"/>
            </a:xfrm>
          </p:grpSpPr>
          <p:sp>
            <p:nvSpPr>
              <p:cNvPr id="57" name="Can 56">
                <a:extLst>
                  <a:ext uri="{FF2B5EF4-FFF2-40B4-BE49-F238E27FC236}">
                    <a16:creationId xmlns:a16="http://schemas.microsoft.com/office/drawing/2014/main" id="{3B84CCF9-38E3-E8DC-56BB-FC62B5939D75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an 57">
                <a:extLst>
                  <a:ext uri="{FF2B5EF4-FFF2-40B4-BE49-F238E27FC236}">
                    <a16:creationId xmlns:a16="http://schemas.microsoft.com/office/drawing/2014/main" id="{E6F51CD6-F5A2-2BC0-7811-EB87DB463B75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827792-F029-099D-F3A6-381D8C9A80EA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811637-DAF3-AD7F-ACF1-A556C551608B}"/>
                </a:ext>
              </a:extLst>
            </p:cNvPr>
            <p:cNvGrpSpPr/>
            <p:nvPr/>
          </p:nvGrpSpPr>
          <p:grpSpPr>
            <a:xfrm>
              <a:off x="8475860" y="2300841"/>
              <a:ext cx="251651" cy="1066814"/>
              <a:chOff x="9598074" y="2002787"/>
              <a:chExt cx="251651" cy="1066814"/>
            </a:xfrm>
          </p:grpSpPr>
          <p:sp>
            <p:nvSpPr>
              <p:cNvPr id="62" name="Can 61">
                <a:extLst>
                  <a:ext uri="{FF2B5EF4-FFF2-40B4-BE49-F238E27FC236}">
                    <a16:creationId xmlns:a16="http://schemas.microsoft.com/office/drawing/2014/main" id="{D09CB9F7-3CE9-568B-0892-85DB1467CD06}"/>
                  </a:ext>
                </a:extLst>
              </p:cNvPr>
              <p:cNvSpPr/>
              <p:nvPr/>
            </p:nvSpPr>
            <p:spPr>
              <a:xfrm>
                <a:off x="9598074" y="273954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an 60">
                <a:extLst>
                  <a:ext uri="{FF2B5EF4-FFF2-40B4-BE49-F238E27FC236}">
                    <a16:creationId xmlns:a16="http://schemas.microsoft.com/office/drawing/2014/main" id="{DB026B09-3789-8DF6-1907-221BA27EC6A9}"/>
                  </a:ext>
                </a:extLst>
              </p:cNvPr>
              <p:cNvSpPr/>
              <p:nvPr/>
            </p:nvSpPr>
            <p:spPr>
              <a:xfrm>
                <a:off x="9598074" y="2002787"/>
                <a:ext cx="251651" cy="782796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407ACC-7349-6FED-AF98-D1F320C5215D}"/>
                  </a:ext>
                </a:extLst>
              </p:cNvPr>
              <p:cNvSpPr txBox="1"/>
              <p:nvPr/>
            </p:nvSpPr>
            <p:spPr>
              <a:xfrm rot="10800000">
                <a:off x="9662632" y="2849168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5218093-58AB-1F10-4E77-1E342E9E4393}"/>
              </a:ext>
            </a:extLst>
          </p:cNvPr>
          <p:cNvSpPr txBox="1"/>
          <p:nvPr/>
        </p:nvSpPr>
        <p:spPr>
          <a:xfrm>
            <a:off x="2603525" y="249362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62270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309E-AD70-2F02-627F-1E435843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2228-E092-28FE-E1F1-16991390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28" y="1825625"/>
            <a:ext cx="5050971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373272-4164-61E3-627B-E4AA9D1128FB}"/>
              </a:ext>
            </a:extLst>
          </p:cNvPr>
          <p:cNvGrpSpPr/>
          <p:nvPr/>
        </p:nvGrpSpPr>
        <p:grpSpPr>
          <a:xfrm>
            <a:off x="3499664" y="3166773"/>
            <a:ext cx="600575" cy="564882"/>
            <a:chOff x="2566374" y="3841249"/>
            <a:chExt cx="600575" cy="56488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C1FF77-142E-E8D8-2EDA-E3235124ABB7}"/>
                </a:ext>
              </a:extLst>
            </p:cNvPr>
            <p:cNvSpPr/>
            <p:nvPr/>
          </p:nvSpPr>
          <p:spPr>
            <a:xfrm>
              <a:off x="2566374" y="4004974"/>
              <a:ext cx="422374" cy="3931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46015BC-C19E-F170-2D4A-23B7AB27197C}"/>
                </a:ext>
              </a:extLst>
            </p:cNvPr>
            <p:cNvSpPr/>
            <p:nvPr/>
          </p:nvSpPr>
          <p:spPr>
            <a:xfrm rot="5400000">
              <a:off x="2576982" y="4148532"/>
              <a:ext cx="401156" cy="114041"/>
            </a:xfrm>
            <a:custGeom>
              <a:avLst/>
              <a:gdLst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5579" h="1161535">
                  <a:moveTo>
                    <a:pt x="0" y="580768"/>
                  </a:moveTo>
                  <a:cubicBezTo>
                    <a:pt x="586946" y="627106"/>
                    <a:pt x="15652" y="589038"/>
                    <a:pt x="1470454" y="580768"/>
                  </a:cubicBezTo>
                  <a:cubicBezTo>
                    <a:pt x="1785773" y="19169"/>
                    <a:pt x="1491556" y="589100"/>
                    <a:pt x="1779373" y="24713"/>
                  </a:cubicBezTo>
                  <a:cubicBezTo>
                    <a:pt x="2395437" y="1171895"/>
                    <a:pt x="1791540" y="34061"/>
                    <a:pt x="2409568" y="1161535"/>
                  </a:cubicBezTo>
                  <a:cubicBezTo>
                    <a:pt x="3046353" y="33489"/>
                    <a:pt x="2425853" y="1176553"/>
                    <a:pt x="3039762" y="37070"/>
                  </a:cubicBezTo>
                  <a:cubicBezTo>
                    <a:pt x="3653671" y="1181243"/>
                    <a:pt x="3045402" y="42297"/>
                    <a:pt x="3645244" y="1161535"/>
                  </a:cubicBezTo>
                  <a:cubicBezTo>
                    <a:pt x="4287288" y="-2883"/>
                    <a:pt x="3655351" y="1172307"/>
                    <a:pt x="4275438" y="0"/>
                  </a:cubicBezTo>
                  <a:cubicBezTo>
                    <a:pt x="4909592" y="1158240"/>
                    <a:pt x="4288999" y="2915"/>
                    <a:pt x="4917990" y="1161535"/>
                  </a:cubicBezTo>
                  <a:cubicBezTo>
                    <a:pt x="5251560" y="589829"/>
                    <a:pt x="4926132" y="1161472"/>
                    <a:pt x="5263979" y="593124"/>
                  </a:cubicBezTo>
                  <a:lnTo>
                    <a:pt x="6635579" y="593124"/>
                  </a:lnTo>
                  <a:lnTo>
                    <a:pt x="6635579" y="593124"/>
                  </a:lnTo>
                  <a:lnTo>
                    <a:pt x="6635579" y="593124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3F52D54-FD36-71CA-D6F7-DC1ADA3FD3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0930" y="3841249"/>
              <a:ext cx="187310" cy="1637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C82529-A2CC-B1A8-8B70-F27A9D961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254" y="3948430"/>
              <a:ext cx="194695" cy="1454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BE23CF-4641-DD09-C188-07011D1D66C3}"/>
              </a:ext>
            </a:extLst>
          </p:cNvPr>
          <p:cNvCxnSpPr>
            <a:cxnSpLocks/>
          </p:cNvCxnSpPr>
          <p:nvPr/>
        </p:nvCxnSpPr>
        <p:spPr>
          <a:xfrm>
            <a:off x="3704710" y="2754524"/>
            <a:ext cx="0" cy="14945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8137EBE-1726-8638-6152-A64496ABAB7C}"/>
              </a:ext>
            </a:extLst>
          </p:cNvPr>
          <p:cNvSpPr/>
          <p:nvPr/>
        </p:nvSpPr>
        <p:spPr>
          <a:xfrm>
            <a:off x="927579" y="2238546"/>
            <a:ext cx="1570647" cy="22273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DB38ABF-7139-251D-E4D8-EB70B472D182}"/>
              </a:ext>
            </a:extLst>
          </p:cNvPr>
          <p:cNvSpPr/>
          <p:nvPr/>
        </p:nvSpPr>
        <p:spPr>
          <a:xfrm>
            <a:off x="1099458" y="2469893"/>
            <a:ext cx="1243692" cy="68152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21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8FDD8A-39D2-911E-BA5A-EDC65E63A45F}"/>
              </a:ext>
            </a:extLst>
          </p:cNvPr>
          <p:cNvSpPr txBox="1"/>
          <p:nvPr/>
        </p:nvSpPr>
        <p:spPr>
          <a:xfrm>
            <a:off x="1051450" y="3254641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Resistance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7940A9-CC5A-0129-C386-5146DCB57B61}"/>
              </a:ext>
            </a:extLst>
          </p:cNvPr>
          <p:cNvCxnSpPr/>
          <p:nvPr/>
        </p:nvCxnSpPr>
        <p:spPr>
          <a:xfrm>
            <a:off x="2498226" y="2754524"/>
            <a:ext cx="12064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E78652-F585-1F81-48CC-2FDC917E8582}"/>
              </a:ext>
            </a:extLst>
          </p:cNvPr>
          <p:cNvCxnSpPr/>
          <p:nvPr/>
        </p:nvCxnSpPr>
        <p:spPr>
          <a:xfrm>
            <a:off x="2498226" y="4233231"/>
            <a:ext cx="12064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4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448D-30F0-E226-65EC-FE12B1E8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33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15DB1-9465-5AF3-AF51-A1AD1064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83" y="1737859"/>
            <a:ext cx="1797430" cy="4674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056DE-8EBB-6356-13B8-69AADB89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30" r="9970"/>
          <a:stretch/>
        </p:blipFill>
        <p:spPr>
          <a:xfrm>
            <a:off x="3074374" y="1690688"/>
            <a:ext cx="1797430" cy="476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F5A00-E88C-4874-9AA4-4302D4D9C430}"/>
              </a:ext>
            </a:extLst>
          </p:cNvPr>
          <p:cNvSpPr txBox="1"/>
          <p:nvPr/>
        </p:nvSpPr>
        <p:spPr>
          <a:xfrm>
            <a:off x="4998273" y="1963711"/>
            <a:ext cx="87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Photo-Sensor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F2DE4-CEA3-FD11-3026-E7A70DCFE0EB}"/>
              </a:ext>
            </a:extLst>
          </p:cNvPr>
          <p:cNvSpPr txBox="1"/>
          <p:nvPr/>
        </p:nvSpPr>
        <p:spPr>
          <a:xfrm>
            <a:off x="8322988" y="1963711"/>
            <a:ext cx="116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Photo-Sensor</a:t>
            </a:r>
          </a:p>
          <a:p>
            <a:r>
              <a:rPr lang="en-US" dirty="0"/>
              <a:t>Covered</a:t>
            </a:r>
          </a:p>
        </p:txBody>
      </p:sp>
    </p:spTree>
    <p:extLst>
      <p:ext uri="{BB962C8B-B14F-4D97-AF65-F5344CB8AC3E}">
        <p14:creationId xmlns:p14="http://schemas.microsoft.com/office/powerpoint/2010/main" val="338879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>
            <a:extLst>
              <a:ext uri="{FF2B5EF4-FFF2-40B4-BE49-F238E27FC236}">
                <a16:creationId xmlns:a16="http://schemas.microsoft.com/office/drawing/2014/main" id="{6CFE6B31-A62D-9AEE-E22F-6A13F478966A}"/>
              </a:ext>
            </a:extLst>
          </p:cNvPr>
          <p:cNvSpPr/>
          <p:nvPr/>
        </p:nvSpPr>
        <p:spPr>
          <a:xfrm rot="5400000">
            <a:off x="2245361" y="2737168"/>
            <a:ext cx="548638" cy="158496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3043B36-7D9D-D116-CBFE-C7F9EAA0B1FA}"/>
              </a:ext>
            </a:extLst>
          </p:cNvPr>
          <p:cNvSpPr/>
          <p:nvPr/>
        </p:nvSpPr>
        <p:spPr>
          <a:xfrm rot="5400000">
            <a:off x="2286001" y="1656080"/>
            <a:ext cx="548638" cy="166624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3848F-F16F-BE5C-AAD8-8BC69B3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E118-9114-3A41-7550-C0CF5BAA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2479"/>
            <a:ext cx="10515600" cy="1574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C646D-7E25-A390-1A3E-09892514A924}"/>
              </a:ext>
            </a:extLst>
          </p:cNvPr>
          <p:cNvSpPr/>
          <p:nvPr/>
        </p:nvSpPr>
        <p:spPr>
          <a:xfrm>
            <a:off x="3312160" y="2286000"/>
            <a:ext cx="1534160" cy="40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6016A-A9C4-CDC0-5F0E-DFE6144F8728}"/>
              </a:ext>
            </a:extLst>
          </p:cNvPr>
          <p:cNvSpPr/>
          <p:nvPr/>
        </p:nvSpPr>
        <p:spPr>
          <a:xfrm>
            <a:off x="3865880" y="2418080"/>
            <a:ext cx="279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EAA5B-DABF-BABB-B0AC-C5EBC53BA06C}"/>
              </a:ext>
            </a:extLst>
          </p:cNvPr>
          <p:cNvSpPr/>
          <p:nvPr/>
        </p:nvSpPr>
        <p:spPr>
          <a:xfrm>
            <a:off x="3241040" y="3328352"/>
            <a:ext cx="1534160" cy="40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63B5A-2195-D46B-13E7-C77DF356DB83}"/>
              </a:ext>
            </a:extLst>
          </p:cNvPr>
          <p:cNvSpPr txBox="1"/>
          <p:nvPr/>
        </p:nvSpPr>
        <p:spPr>
          <a:xfrm>
            <a:off x="5170005" y="2287002"/>
            <a:ext cx="2522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Positive + (anode)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BA760-2DA7-C56F-D569-AC5F1C870F09}"/>
              </a:ext>
            </a:extLst>
          </p:cNvPr>
          <p:cNvSpPr txBox="1"/>
          <p:nvPr/>
        </p:nvSpPr>
        <p:spPr>
          <a:xfrm>
            <a:off x="5171440" y="3313667"/>
            <a:ext cx="284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Negative - (cathode)</a:t>
            </a:r>
          </a:p>
        </p:txBody>
      </p:sp>
    </p:spTree>
    <p:extLst>
      <p:ext uri="{BB962C8B-B14F-4D97-AF65-F5344CB8AC3E}">
        <p14:creationId xmlns:p14="http://schemas.microsoft.com/office/powerpoint/2010/main" val="283447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46D8-3329-DE16-1B6A-1C20E13A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556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Two Battery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C55A-1410-E8B2-9AD3-BB753164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0399"/>
            <a:ext cx="10515600" cy="4365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C2CB7-F785-664C-2637-186A5D362C4D}"/>
              </a:ext>
            </a:extLst>
          </p:cNvPr>
          <p:cNvSpPr/>
          <p:nvPr/>
        </p:nvSpPr>
        <p:spPr>
          <a:xfrm>
            <a:off x="996499" y="1652167"/>
            <a:ext cx="1300480" cy="236728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909948-C7CB-F2BF-31C3-92EBD851FD84}"/>
              </a:ext>
            </a:extLst>
          </p:cNvPr>
          <p:cNvGrpSpPr/>
          <p:nvPr/>
        </p:nvGrpSpPr>
        <p:grpSpPr>
          <a:xfrm>
            <a:off x="1097915" y="1831134"/>
            <a:ext cx="474879" cy="2014309"/>
            <a:chOff x="8212327" y="2316591"/>
            <a:chExt cx="251651" cy="1064784"/>
          </a:xfrm>
        </p:grpSpPr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0655F38A-134F-689C-241F-362B33A1190C}"/>
                </a:ext>
              </a:extLst>
            </p:cNvPr>
            <p:cNvSpPr/>
            <p:nvPr/>
          </p:nvSpPr>
          <p:spPr>
            <a:xfrm>
              <a:off x="8212327" y="2556871"/>
              <a:ext cx="251651" cy="824504"/>
            </a:xfrm>
            <a:prstGeom prst="can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80C460BF-BFF0-944A-6A40-2A1C0B2A78F4}"/>
                </a:ext>
              </a:extLst>
            </p:cNvPr>
            <p:cNvSpPr/>
            <p:nvPr/>
          </p:nvSpPr>
          <p:spPr>
            <a:xfrm>
              <a:off x="8212327" y="2316591"/>
              <a:ext cx="251651" cy="330060"/>
            </a:xfrm>
            <a:prstGeom prst="can">
              <a:avLst>
                <a:gd name="adj" fmla="val 18692"/>
              </a:avLst>
            </a:prstGeom>
            <a:solidFill>
              <a:srgbClr val="C855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31F238-F3D6-886B-D155-E2CBC782118C}"/>
                </a:ext>
              </a:extLst>
            </p:cNvPr>
            <p:cNvSpPr txBox="1"/>
            <p:nvPr/>
          </p:nvSpPr>
          <p:spPr>
            <a:xfrm>
              <a:off x="8270660" y="2411980"/>
              <a:ext cx="133350" cy="14489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CB1EAA-559A-D3D2-C683-0F9191033385}"/>
              </a:ext>
            </a:extLst>
          </p:cNvPr>
          <p:cNvGrpSpPr/>
          <p:nvPr/>
        </p:nvGrpSpPr>
        <p:grpSpPr>
          <a:xfrm>
            <a:off x="1664003" y="1817170"/>
            <a:ext cx="474879" cy="2018149"/>
            <a:chOff x="9598074" y="2002787"/>
            <a:chExt cx="251651" cy="1066814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8979104C-9593-5A3D-7E71-FF66206549F2}"/>
                </a:ext>
              </a:extLst>
            </p:cNvPr>
            <p:cNvSpPr/>
            <p:nvPr/>
          </p:nvSpPr>
          <p:spPr>
            <a:xfrm>
              <a:off x="9598074" y="2739541"/>
              <a:ext cx="251651" cy="330060"/>
            </a:xfrm>
            <a:prstGeom prst="can">
              <a:avLst>
                <a:gd name="adj" fmla="val 18692"/>
              </a:avLst>
            </a:prstGeom>
            <a:solidFill>
              <a:srgbClr val="C85500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3F6B6240-28BA-FDE8-8D64-E57DEBA32E1F}"/>
                </a:ext>
              </a:extLst>
            </p:cNvPr>
            <p:cNvSpPr/>
            <p:nvPr/>
          </p:nvSpPr>
          <p:spPr>
            <a:xfrm>
              <a:off x="9598074" y="2002787"/>
              <a:ext cx="251651" cy="782796"/>
            </a:xfrm>
            <a:prstGeom prst="can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C9B7CE-CCE5-6F39-9A97-7C890096E0DD}"/>
                </a:ext>
              </a:extLst>
            </p:cNvPr>
            <p:cNvSpPr txBox="1"/>
            <p:nvPr/>
          </p:nvSpPr>
          <p:spPr>
            <a:xfrm rot="10800000">
              <a:off x="9662632" y="2849168"/>
              <a:ext cx="133350" cy="14489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275743-3C20-8EEA-EC83-65A707F1D9F0}"/>
              </a:ext>
            </a:extLst>
          </p:cNvPr>
          <p:cNvGrpSpPr/>
          <p:nvPr/>
        </p:nvGrpSpPr>
        <p:grpSpPr>
          <a:xfrm>
            <a:off x="7660640" y="1473200"/>
            <a:ext cx="1838960" cy="2367280"/>
            <a:chOff x="8122132" y="2213619"/>
            <a:chExt cx="974513" cy="125136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58680B-8CEF-73E6-E386-5F3FAAABB1AB}"/>
                </a:ext>
              </a:extLst>
            </p:cNvPr>
            <p:cNvSpPr/>
            <p:nvPr/>
          </p:nvSpPr>
          <p:spPr>
            <a:xfrm>
              <a:off x="8122132" y="2213619"/>
              <a:ext cx="974513" cy="1251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3E13018-7F22-D11F-ABC7-077502BC29D9}"/>
                </a:ext>
              </a:extLst>
            </p:cNvPr>
            <p:cNvGrpSpPr/>
            <p:nvPr/>
          </p:nvGrpSpPr>
          <p:grpSpPr>
            <a:xfrm>
              <a:off x="8175875" y="2308223"/>
              <a:ext cx="251651" cy="1064784"/>
              <a:chOff x="8212327" y="2316591"/>
              <a:chExt cx="251651" cy="1064784"/>
            </a:xfrm>
          </p:grpSpPr>
          <p:sp>
            <p:nvSpPr>
              <p:cNvPr id="29" name="Can 28">
                <a:extLst>
                  <a:ext uri="{FF2B5EF4-FFF2-40B4-BE49-F238E27FC236}">
                    <a16:creationId xmlns:a16="http://schemas.microsoft.com/office/drawing/2014/main" id="{A22B94DC-5687-E41D-5FEC-D11A81723EBA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4878E888-FD12-6E2C-A926-EC3BBA75A4C0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6AA4F2-3E19-1F5F-E7C2-C90FD22E9AFB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DB0CA8-F9F8-DB34-E02A-157DF7387059}"/>
                </a:ext>
              </a:extLst>
            </p:cNvPr>
            <p:cNvGrpSpPr/>
            <p:nvPr/>
          </p:nvGrpSpPr>
          <p:grpSpPr>
            <a:xfrm>
              <a:off x="8786661" y="2302871"/>
              <a:ext cx="251651" cy="1064784"/>
              <a:chOff x="8212327" y="2316591"/>
              <a:chExt cx="251651" cy="1064784"/>
            </a:xfrm>
          </p:grpSpPr>
          <p:sp>
            <p:nvSpPr>
              <p:cNvPr id="26" name="Can 25">
                <a:extLst>
                  <a:ext uri="{FF2B5EF4-FFF2-40B4-BE49-F238E27FC236}">
                    <a16:creationId xmlns:a16="http://schemas.microsoft.com/office/drawing/2014/main" id="{C4EB65CC-9FF7-0819-6146-8CABA5BEFEA2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D439AB73-FFE5-00AA-B531-B1268301C702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166FB0-52C4-ECF7-9D53-8E71C0F89600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170B65-534A-1F71-08BF-15A03866E48C}"/>
                </a:ext>
              </a:extLst>
            </p:cNvPr>
            <p:cNvGrpSpPr/>
            <p:nvPr/>
          </p:nvGrpSpPr>
          <p:grpSpPr>
            <a:xfrm>
              <a:off x="8475860" y="2300841"/>
              <a:ext cx="251651" cy="1066814"/>
              <a:chOff x="9598074" y="2002787"/>
              <a:chExt cx="251651" cy="1066814"/>
            </a:xfrm>
          </p:grpSpPr>
          <p:sp>
            <p:nvSpPr>
              <p:cNvPr id="23" name="Can 22">
                <a:extLst>
                  <a:ext uri="{FF2B5EF4-FFF2-40B4-BE49-F238E27FC236}">
                    <a16:creationId xmlns:a16="http://schemas.microsoft.com/office/drawing/2014/main" id="{4EC9E59F-8154-78FF-AFFE-80C1B67201C8}"/>
                  </a:ext>
                </a:extLst>
              </p:cNvPr>
              <p:cNvSpPr/>
              <p:nvPr/>
            </p:nvSpPr>
            <p:spPr>
              <a:xfrm>
                <a:off x="9598074" y="273954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DEAB6C0D-5851-E8E7-77E2-2AF692240644}"/>
                  </a:ext>
                </a:extLst>
              </p:cNvPr>
              <p:cNvSpPr/>
              <p:nvPr/>
            </p:nvSpPr>
            <p:spPr>
              <a:xfrm>
                <a:off x="9598074" y="2002787"/>
                <a:ext cx="251651" cy="782796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6C9BB5-2679-FDD3-AACD-190E11A431C2}"/>
                  </a:ext>
                </a:extLst>
              </p:cNvPr>
              <p:cNvSpPr txBox="1"/>
              <p:nvPr/>
            </p:nvSpPr>
            <p:spPr>
              <a:xfrm rot="10800000">
                <a:off x="9662632" y="2849168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40EAB9-9499-272B-7049-3BA6C2D054DD}"/>
              </a:ext>
            </a:extLst>
          </p:cNvPr>
          <p:cNvCxnSpPr>
            <a:cxnSpLocks/>
          </p:cNvCxnSpPr>
          <p:nvPr/>
        </p:nvCxnSpPr>
        <p:spPr>
          <a:xfrm>
            <a:off x="2296979" y="2557598"/>
            <a:ext cx="1004346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1280A0-9783-78A5-A6CC-0AB4E45DDBDB}"/>
              </a:ext>
            </a:extLst>
          </p:cNvPr>
          <p:cNvCxnSpPr>
            <a:cxnSpLocks/>
          </p:cNvCxnSpPr>
          <p:nvPr/>
        </p:nvCxnSpPr>
        <p:spPr>
          <a:xfrm>
            <a:off x="2296979" y="3110758"/>
            <a:ext cx="1004346" cy="830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EDBAD14A-983F-8EE5-6426-915018EA82F5}"/>
              </a:ext>
            </a:extLst>
          </p:cNvPr>
          <p:cNvSpPr/>
          <p:nvPr/>
        </p:nvSpPr>
        <p:spPr>
          <a:xfrm>
            <a:off x="4342207" y="1759390"/>
            <a:ext cx="2007779" cy="2075929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  <a:gd name="connsiteX0" fmla="*/ 6055 w 907325"/>
              <a:gd name="connsiteY0" fmla="*/ 218754 h 1020139"/>
              <a:gd name="connsiteX1" fmla="*/ 116229 w 907325"/>
              <a:gd name="connsiteY1" fmla="*/ 142803 h 1020139"/>
              <a:gd name="connsiteX2" fmla="*/ 248281 w 907325"/>
              <a:gd name="connsiteY2" fmla="*/ 73419 h 1020139"/>
              <a:gd name="connsiteX3" fmla="*/ 551062 w 907325"/>
              <a:gd name="connsiteY3" fmla="*/ 6807 h 1020139"/>
              <a:gd name="connsiteX4" fmla="*/ 847788 w 907325"/>
              <a:gd name="connsiteY4" fmla="*/ 249032 h 1020139"/>
              <a:gd name="connsiteX5" fmla="*/ 896233 w 907325"/>
              <a:gd name="connsiteY5" fmla="*/ 691093 h 1020139"/>
              <a:gd name="connsiteX6" fmla="*/ 702453 w 907325"/>
              <a:gd name="connsiteY6" fmla="*/ 981763 h 1020139"/>
              <a:gd name="connsiteX7" fmla="*/ 308837 w 907325"/>
              <a:gd name="connsiteY7" fmla="*/ 999930 h 1020139"/>
              <a:gd name="connsiteX8" fmla="*/ 0 w 907325"/>
              <a:gd name="connsiteY8" fmla="*/ 824317 h 1020139"/>
              <a:gd name="connsiteX9" fmla="*/ 0 w 907325"/>
              <a:gd name="connsiteY9" fmla="*/ 824317 h 1020139"/>
              <a:gd name="connsiteX0" fmla="*/ 0 w 1059489"/>
              <a:gd name="connsiteY0" fmla="*/ 373285 h 1020139"/>
              <a:gd name="connsiteX1" fmla="*/ 268393 w 1059489"/>
              <a:gd name="connsiteY1" fmla="*/ 142803 h 1020139"/>
              <a:gd name="connsiteX2" fmla="*/ 400445 w 1059489"/>
              <a:gd name="connsiteY2" fmla="*/ 73419 h 1020139"/>
              <a:gd name="connsiteX3" fmla="*/ 703226 w 1059489"/>
              <a:gd name="connsiteY3" fmla="*/ 6807 h 1020139"/>
              <a:gd name="connsiteX4" fmla="*/ 999952 w 1059489"/>
              <a:gd name="connsiteY4" fmla="*/ 249032 h 1020139"/>
              <a:gd name="connsiteX5" fmla="*/ 1048397 w 1059489"/>
              <a:gd name="connsiteY5" fmla="*/ 691093 h 1020139"/>
              <a:gd name="connsiteX6" fmla="*/ 854617 w 1059489"/>
              <a:gd name="connsiteY6" fmla="*/ 981763 h 1020139"/>
              <a:gd name="connsiteX7" fmla="*/ 461001 w 1059489"/>
              <a:gd name="connsiteY7" fmla="*/ 999930 h 1020139"/>
              <a:gd name="connsiteX8" fmla="*/ 152164 w 1059489"/>
              <a:gd name="connsiteY8" fmla="*/ 824317 h 1020139"/>
              <a:gd name="connsiteX9" fmla="*/ 152164 w 1059489"/>
              <a:gd name="connsiteY9" fmla="*/ 824317 h 1020139"/>
              <a:gd name="connsiteX0" fmla="*/ 0 w 1059489"/>
              <a:gd name="connsiteY0" fmla="*/ 375559 h 1022413"/>
              <a:gd name="connsiteX1" fmla="*/ 301128 w 1059489"/>
              <a:gd name="connsiteY1" fmla="*/ 304593 h 1022413"/>
              <a:gd name="connsiteX2" fmla="*/ 400445 w 1059489"/>
              <a:gd name="connsiteY2" fmla="*/ 75693 h 1022413"/>
              <a:gd name="connsiteX3" fmla="*/ 703226 w 1059489"/>
              <a:gd name="connsiteY3" fmla="*/ 9081 h 1022413"/>
              <a:gd name="connsiteX4" fmla="*/ 999952 w 1059489"/>
              <a:gd name="connsiteY4" fmla="*/ 251306 h 1022413"/>
              <a:gd name="connsiteX5" fmla="*/ 1048397 w 1059489"/>
              <a:gd name="connsiteY5" fmla="*/ 693367 h 1022413"/>
              <a:gd name="connsiteX6" fmla="*/ 854617 w 1059489"/>
              <a:gd name="connsiteY6" fmla="*/ 984037 h 1022413"/>
              <a:gd name="connsiteX7" fmla="*/ 461001 w 1059489"/>
              <a:gd name="connsiteY7" fmla="*/ 1002204 h 1022413"/>
              <a:gd name="connsiteX8" fmla="*/ 152164 w 1059489"/>
              <a:gd name="connsiteY8" fmla="*/ 826591 h 1022413"/>
              <a:gd name="connsiteX9" fmla="*/ 152164 w 1059489"/>
              <a:gd name="connsiteY9" fmla="*/ 826591 h 1022413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2164 w 1059489"/>
              <a:gd name="connsiteY10" fmla="*/ 826591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5768 w 1059489"/>
              <a:gd name="connsiteY11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0312 w 1059489"/>
              <a:gd name="connsiteY11" fmla="*/ 687015 h 1016291"/>
              <a:gd name="connsiteX0" fmla="*/ 0 w 1059489"/>
              <a:gd name="connsiteY0" fmla="*/ 375559 h 1022746"/>
              <a:gd name="connsiteX1" fmla="*/ 301128 w 1059489"/>
              <a:gd name="connsiteY1" fmla="*/ 304593 h 1022746"/>
              <a:gd name="connsiteX2" fmla="*/ 400445 w 1059489"/>
              <a:gd name="connsiteY2" fmla="*/ 75693 h 1022746"/>
              <a:gd name="connsiteX3" fmla="*/ 703226 w 1059489"/>
              <a:gd name="connsiteY3" fmla="*/ 9081 h 1022746"/>
              <a:gd name="connsiteX4" fmla="*/ 999952 w 1059489"/>
              <a:gd name="connsiteY4" fmla="*/ 251306 h 1022746"/>
              <a:gd name="connsiteX5" fmla="*/ 1048397 w 1059489"/>
              <a:gd name="connsiteY5" fmla="*/ 693367 h 1022746"/>
              <a:gd name="connsiteX6" fmla="*/ 854617 w 1059489"/>
              <a:gd name="connsiteY6" fmla="*/ 984037 h 1022746"/>
              <a:gd name="connsiteX7" fmla="*/ 461001 w 1059489"/>
              <a:gd name="connsiteY7" fmla="*/ 1002204 h 1022746"/>
              <a:gd name="connsiteX8" fmla="*/ 234002 w 1059489"/>
              <a:gd name="connsiteY8" fmla="*/ 821606 h 1022746"/>
              <a:gd name="connsiteX9" fmla="*/ 147670 w 1059489"/>
              <a:gd name="connsiteY9" fmla="*/ 691573 h 1022746"/>
              <a:gd name="connsiteX10" fmla="*/ 10312 w 1059489"/>
              <a:gd name="connsiteY10" fmla="*/ 687015 h 102274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47670 w 1059489"/>
              <a:gd name="connsiteY9" fmla="*/ 691573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600 w 1049177"/>
              <a:gd name="connsiteY0" fmla="*/ 405468 h 1018526"/>
              <a:gd name="connsiteX1" fmla="*/ 290816 w 1049177"/>
              <a:gd name="connsiteY1" fmla="*/ 304593 h 1018526"/>
              <a:gd name="connsiteX2" fmla="*/ 390133 w 1049177"/>
              <a:gd name="connsiteY2" fmla="*/ 75693 h 1018526"/>
              <a:gd name="connsiteX3" fmla="*/ 692914 w 1049177"/>
              <a:gd name="connsiteY3" fmla="*/ 9081 h 1018526"/>
              <a:gd name="connsiteX4" fmla="*/ 989640 w 1049177"/>
              <a:gd name="connsiteY4" fmla="*/ 251306 h 1018526"/>
              <a:gd name="connsiteX5" fmla="*/ 1038085 w 1049177"/>
              <a:gd name="connsiteY5" fmla="*/ 693367 h 1018526"/>
              <a:gd name="connsiteX6" fmla="*/ 844305 w 1049177"/>
              <a:gd name="connsiteY6" fmla="*/ 984037 h 1018526"/>
              <a:gd name="connsiteX7" fmla="*/ 450689 w 1049177"/>
              <a:gd name="connsiteY7" fmla="*/ 1002204 h 1018526"/>
              <a:gd name="connsiteX8" fmla="*/ 272793 w 1049177"/>
              <a:gd name="connsiteY8" fmla="*/ 886409 h 1018526"/>
              <a:gd name="connsiteX9" fmla="*/ 175549 w 1049177"/>
              <a:gd name="connsiteY9" fmla="*/ 731452 h 1018526"/>
              <a:gd name="connsiteX10" fmla="*/ 0 w 1049177"/>
              <a:gd name="connsiteY10" fmla="*/ 687015 h 1018526"/>
              <a:gd name="connsiteX0" fmla="*/ 600 w 1049177"/>
              <a:gd name="connsiteY0" fmla="*/ 405468 h 1018526"/>
              <a:gd name="connsiteX1" fmla="*/ 290816 w 1049177"/>
              <a:gd name="connsiteY1" fmla="*/ 304593 h 1018526"/>
              <a:gd name="connsiteX2" fmla="*/ 390133 w 1049177"/>
              <a:gd name="connsiteY2" fmla="*/ 75693 h 1018526"/>
              <a:gd name="connsiteX3" fmla="*/ 692914 w 1049177"/>
              <a:gd name="connsiteY3" fmla="*/ 9081 h 1018526"/>
              <a:gd name="connsiteX4" fmla="*/ 989640 w 1049177"/>
              <a:gd name="connsiteY4" fmla="*/ 251306 h 1018526"/>
              <a:gd name="connsiteX5" fmla="*/ 1038085 w 1049177"/>
              <a:gd name="connsiteY5" fmla="*/ 693367 h 1018526"/>
              <a:gd name="connsiteX6" fmla="*/ 844305 w 1049177"/>
              <a:gd name="connsiteY6" fmla="*/ 984037 h 1018526"/>
              <a:gd name="connsiteX7" fmla="*/ 450689 w 1049177"/>
              <a:gd name="connsiteY7" fmla="*/ 1002204 h 1018526"/>
              <a:gd name="connsiteX8" fmla="*/ 272793 w 1049177"/>
              <a:gd name="connsiteY8" fmla="*/ 886409 h 1018526"/>
              <a:gd name="connsiteX9" fmla="*/ 175549 w 1049177"/>
              <a:gd name="connsiteY9" fmla="*/ 731452 h 1018526"/>
              <a:gd name="connsiteX10" fmla="*/ 0 w 1049177"/>
              <a:gd name="connsiteY10" fmla="*/ 687015 h 1018526"/>
              <a:gd name="connsiteX0" fmla="*/ 0 w 1075856"/>
              <a:gd name="connsiteY0" fmla="*/ 391448 h 1018526"/>
              <a:gd name="connsiteX1" fmla="*/ 317495 w 1075856"/>
              <a:gd name="connsiteY1" fmla="*/ 304593 h 1018526"/>
              <a:gd name="connsiteX2" fmla="*/ 416812 w 1075856"/>
              <a:gd name="connsiteY2" fmla="*/ 75693 h 1018526"/>
              <a:gd name="connsiteX3" fmla="*/ 719593 w 1075856"/>
              <a:gd name="connsiteY3" fmla="*/ 9081 h 1018526"/>
              <a:gd name="connsiteX4" fmla="*/ 1016319 w 1075856"/>
              <a:gd name="connsiteY4" fmla="*/ 251306 h 1018526"/>
              <a:gd name="connsiteX5" fmla="*/ 1064764 w 1075856"/>
              <a:gd name="connsiteY5" fmla="*/ 693367 h 1018526"/>
              <a:gd name="connsiteX6" fmla="*/ 870984 w 1075856"/>
              <a:gd name="connsiteY6" fmla="*/ 984037 h 1018526"/>
              <a:gd name="connsiteX7" fmla="*/ 477368 w 1075856"/>
              <a:gd name="connsiteY7" fmla="*/ 1002204 h 1018526"/>
              <a:gd name="connsiteX8" fmla="*/ 299472 w 1075856"/>
              <a:gd name="connsiteY8" fmla="*/ 886409 h 1018526"/>
              <a:gd name="connsiteX9" fmla="*/ 202228 w 1075856"/>
              <a:gd name="connsiteY9" fmla="*/ 731452 h 1018526"/>
              <a:gd name="connsiteX10" fmla="*/ 26679 w 1075856"/>
              <a:gd name="connsiteY10" fmla="*/ 687015 h 1018526"/>
              <a:gd name="connsiteX0" fmla="*/ 0 w 1075856"/>
              <a:gd name="connsiteY0" fmla="*/ 391448 h 1018526"/>
              <a:gd name="connsiteX1" fmla="*/ 317495 w 1075856"/>
              <a:gd name="connsiteY1" fmla="*/ 304593 h 1018526"/>
              <a:gd name="connsiteX2" fmla="*/ 416812 w 1075856"/>
              <a:gd name="connsiteY2" fmla="*/ 75693 h 1018526"/>
              <a:gd name="connsiteX3" fmla="*/ 719593 w 1075856"/>
              <a:gd name="connsiteY3" fmla="*/ 9081 h 1018526"/>
              <a:gd name="connsiteX4" fmla="*/ 1016319 w 1075856"/>
              <a:gd name="connsiteY4" fmla="*/ 251306 h 1018526"/>
              <a:gd name="connsiteX5" fmla="*/ 1064764 w 1075856"/>
              <a:gd name="connsiteY5" fmla="*/ 693367 h 1018526"/>
              <a:gd name="connsiteX6" fmla="*/ 870984 w 1075856"/>
              <a:gd name="connsiteY6" fmla="*/ 984037 h 1018526"/>
              <a:gd name="connsiteX7" fmla="*/ 477368 w 1075856"/>
              <a:gd name="connsiteY7" fmla="*/ 1002204 h 1018526"/>
              <a:gd name="connsiteX8" fmla="*/ 299472 w 1075856"/>
              <a:gd name="connsiteY8" fmla="*/ 886409 h 1018526"/>
              <a:gd name="connsiteX9" fmla="*/ 202228 w 1075856"/>
              <a:gd name="connsiteY9" fmla="*/ 731452 h 1018526"/>
              <a:gd name="connsiteX10" fmla="*/ 26679 w 1075856"/>
              <a:gd name="connsiteY10" fmla="*/ 687015 h 1018526"/>
              <a:gd name="connsiteX0" fmla="*/ 2305 w 1078161"/>
              <a:gd name="connsiteY0" fmla="*/ 391448 h 1018526"/>
              <a:gd name="connsiteX1" fmla="*/ 319800 w 1078161"/>
              <a:gd name="connsiteY1" fmla="*/ 304593 h 1018526"/>
              <a:gd name="connsiteX2" fmla="*/ 419117 w 1078161"/>
              <a:gd name="connsiteY2" fmla="*/ 75693 h 1018526"/>
              <a:gd name="connsiteX3" fmla="*/ 721898 w 1078161"/>
              <a:gd name="connsiteY3" fmla="*/ 9081 h 1018526"/>
              <a:gd name="connsiteX4" fmla="*/ 1018624 w 1078161"/>
              <a:gd name="connsiteY4" fmla="*/ 251306 h 1018526"/>
              <a:gd name="connsiteX5" fmla="*/ 1067069 w 1078161"/>
              <a:gd name="connsiteY5" fmla="*/ 693367 h 1018526"/>
              <a:gd name="connsiteX6" fmla="*/ 873289 w 1078161"/>
              <a:gd name="connsiteY6" fmla="*/ 984037 h 1018526"/>
              <a:gd name="connsiteX7" fmla="*/ 479673 w 1078161"/>
              <a:gd name="connsiteY7" fmla="*/ 1002204 h 1018526"/>
              <a:gd name="connsiteX8" fmla="*/ 301777 w 1078161"/>
              <a:gd name="connsiteY8" fmla="*/ 886409 h 1018526"/>
              <a:gd name="connsiteX9" fmla="*/ 204533 w 1078161"/>
              <a:gd name="connsiteY9" fmla="*/ 731452 h 1018526"/>
              <a:gd name="connsiteX10" fmla="*/ 0 w 1078161"/>
              <a:gd name="connsiteY10" fmla="*/ 668322 h 101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8161" h="1018526">
                <a:moveTo>
                  <a:pt x="2305" y="391448"/>
                </a:moveTo>
                <a:cubicBezTo>
                  <a:pt x="22372" y="392810"/>
                  <a:pt x="250331" y="357219"/>
                  <a:pt x="319800" y="304593"/>
                </a:cubicBezTo>
                <a:cubicBezTo>
                  <a:pt x="389269" y="251967"/>
                  <a:pt x="352101" y="124945"/>
                  <a:pt x="419117" y="75693"/>
                </a:cubicBezTo>
                <a:cubicBezTo>
                  <a:pt x="486133" y="26441"/>
                  <a:pt x="621980" y="-20188"/>
                  <a:pt x="721898" y="9081"/>
                </a:cubicBezTo>
                <a:cubicBezTo>
                  <a:pt x="821816" y="38350"/>
                  <a:pt x="961096" y="137258"/>
                  <a:pt x="1018624" y="251306"/>
                </a:cubicBezTo>
                <a:cubicBezTo>
                  <a:pt x="1076152" y="365354"/>
                  <a:pt x="1091291" y="571245"/>
                  <a:pt x="1067069" y="693367"/>
                </a:cubicBezTo>
                <a:cubicBezTo>
                  <a:pt x="1042847" y="815489"/>
                  <a:pt x="971188" y="932564"/>
                  <a:pt x="873289" y="984037"/>
                </a:cubicBezTo>
                <a:cubicBezTo>
                  <a:pt x="775390" y="1035510"/>
                  <a:pt x="574925" y="1018475"/>
                  <a:pt x="479673" y="1002204"/>
                </a:cubicBezTo>
                <a:cubicBezTo>
                  <a:pt x="384421" y="985933"/>
                  <a:pt x="347634" y="931534"/>
                  <a:pt x="301777" y="886409"/>
                </a:cubicBezTo>
                <a:cubicBezTo>
                  <a:pt x="255920" y="841284"/>
                  <a:pt x="284552" y="772162"/>
                  <a:pt x="204533" y="731452"/>
                </a:cubicBezTo>
                <a:cubicBezTo>
                  <a:pt x="124514" y="690742"/>
                  <a:pt x="24712" y="669082"/>
                  <a:pt x="0" y="668322"/>
                </a:cubicBezTo>
              </a:path>
            </a:pathLst>
          </a:cu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BBDBD-4F89-15B6-C7EC-E3BC70B01B9F}"/>
              </a:ext>
            </a:extLst>
          </p:cNvPr>
          <p:cNvSpPr txBox="1"/>
          <p:nvPr/>
        </p:nvSpPr>
        <p:spPr>
          <a:xfrm>
            <a:off x="2400181" y="2025705"/>
            <a:ext cx="82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volts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1B76D-0311-DFC3-2D22-5AA06CB26B7B}"/>
              </a:ext>
            </a:extLst>
          </p:cNvPr>
          <p:cNvSpPr txBox="1"/>
          <p:nvPr/>
        </p:nvSpPr>
        <p:spPr>
          <a:xfrm>
            <a:off x="2492055" y="315030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C8D62E8D-69D3-57FC-3DF9-CBF55257DCE5}"/>
              </a:ext>
            </a:extLst>
          </p:cNvPr>
          <p:cNvSpPr/>
          <p:nvPr/>
        </p:nvSpPr>
        <p:spPr>
          <a:xfrm rot="5400000" flipV="1">
            <a:off x="4038479" y="2851191"/>
            <a:ext cx="135630" cy="552717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6118D95B-EE1E-40E4-1E42-57FF71FE1D9A}"/>
              </a:ext>
            </a:extLst>
          </p:cNvPr>
          <p:cNvSpPr/>
          <p:nvPr/>
        </p:nvSpPr>
        <p:spPr>
          <a:xfrm rot="5400000" flipV="1">
            <a:off x="4031073" y="2259287"/>
            <a:ext cx="135631" cy="581061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20217-39E5-73B2-5197-C37E5EEA7A3D}"/>
              </a:ext>
            </a:extLst>
          </p:cNvPr>
          <p:cNvSpPr/>
          <p:nvPr/>
        </p:nvSpPr>
        <p:spPr>
          <a:xfrm rot="10800000" flipV="1">
            <a:off x="3308090" y="2482002"/>
            <a:ext cx="535001" cy="1511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81A559-9300-5147-E042-49272BE21C17}"/>
              </a:ext>
            </a:extLst>
          </p:cNvPr>
          <p:cNvSpPr/>
          <p:nvPr/>
        </p:nvSpPr>
        <p:spPr>
          <a:xfrm rot="10800000" flipV="1">
            <a:off x="3552561" y="2531139"/>
            <a:ext cx="97434" cy="566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E84713-DFE8-00E3-F43B-848F70225B33}"/>
              </a:ext>
            </a:extLst>
          </p:cNvPr>
          <p:cNvSpPr/>
          <p:nvPr/>
        </p:nvSpPr>
        <p:spPr>
          <a:xfrm rot="10800000" flipV="1">
            <a:off x="3319735" y="3044172"/>
            <a:ext cx="535001" cy="1511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0D7A0-BD73-A379-302C-4B79DCA127B6}"/>
              </a:ext>
            </a:extLst>
          </p:cNvPr>
          <p:cNvSpPr txBox="1"/>
          <p:nvPr/>
        </p:nvSpPr>
        <p:spPr>
          <a:xfrm>
            <a:off x="5112980" y="2549817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LED</a:t>
            </a:r>
          </a:p>
          <a:p>
            <a:pPr algn="ctr"/>
            <a:r>
              <a:rPr lang="en-US" dirty="0"/>
              <a:t>Noodle</a:t>
            </a:r>
          </a:p>
        </p:txBody>
      </p:sp>
    </p:spTree>
    <p:extLst>
      <p:ext uri="{BB962C8B-B14F-4D97-AF65-F5344CB8AC3E}">
        <p14:creationId xmlns:p14="http://schemas.microsoft.com/office/powerpoint/2010/main" val="805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52E-43EA-7097-9699-BC69B5A1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945"/>
          </a:xfrm>
        </p:spPr>
        <p:txBody>
          <a:bodyPr/>
          <a:lstStyle/>
          <a:p>
            <a:r>
              <a:rPr lang="en-US" dirty="0"/>
              <a:t>3 Battery Pack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AB6782-7E12-3C65-9562-6CBB8B2CC16B}"/>
              </a:ext>
            </a:extLst>
          </p:cNvPr>
          <p:cNvSpPr/>
          <p:nvPr/>
        </p:nvSpPr>
        <p:spPr>
          <a:xfrm>
            <a:off x="6480455" y="2237049"/>
            <a:ext cx="2007779" cy="2075929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  <a:gd name="connsiteX0" fmla="*/ 6055 w 907325"/>
              <a:gd name="connsiteY0" fmla="*/ 218754 h 1020139"/>
              <a:gd name="connsiteX1" fmla="*/ 116229 w 907325"/>
              <a:gd name="connsiteY1" fmla="*/ 142803 h 1020139"/>
              <a:gd name="connsiteX2" fmla="*/ 248281 w 907325"/>
              <a:gd name="connsiteY2" fmla="*/ 73419 h 1020139"/>
              <a:gd name="connsiteX3" fmla="*/ 551062 w 907325"/>
              <a:gd name="connsiteY3" fmla="*/ 6807 h 1020139"/>
              <a:gd name="connsiteX4" fmla="*/ 847788 w 907325"/>
              <a:gd name="connsiteY4" fmla="*/ 249032 h 1020139"/>
              <a:gd name="connsiteX5" fmla="*/ 896233 w 907325"/>
              <a:gd name="connsiteY5" fmla="*/ 691093 h 1020139"/>
              <a:gd name="connsiteX6" fmla="*/ 702453 w 907325"/>
              <a:gd name="connsiteY6" fmla="*/ 981763 h 1020139"/>
              <a:gd name="connsiteX7" fmla="*/ 308837 w 907325"/>
              <a:gd name="connsiteY7" fmla="*/ 999930 h 1020139"/>
              <a:gd name="connsiteX8" fmla="*/ 0 w 907325"/>
              <a:gd name="connsiteY8" fmla="*/ 824317 h 1020139"/>
              <a:gd name="connsiteX9" fmla="*/ 0 w 907325"/>
              <a:gd name="connsiteY9" fmla="*/ 824317 h 1020139"/>
              <a:gd name="connsiteX0" fmla="*/ 0 w 1059489"/>
              <a:gd name="connsiteY0" fmla="*/ 373285 h 1020139"/>
              <a:gd name="connsiteX1" fmla="*/ 268393 w 1059489"/>
              <a:gd name="connsiteY1" fmla="*/ 142803 h 1020139"/>
              <a:gd name="connsiteX2" fmla="*/ 400445 w 1059489"/>
              <a:gd name="connsiteY2" fmla="*/ 73419 h 1020139"/>
              <a:gd name="connsiteX3" fmla="*/ 703226 w 1059489"/>
              <a:gd name="connsiteY3" fmla="*/ 6807 h 1020139"/>
              <a:gd name="connsiteX4" fmla="*/ 999952 w 1059489"/>
              <a:gd name="connsiteY4" fmla="*/ 249032 h 1020139"/>
              <a:gd name="connsiteX5" fmla="*/ 1048397 w 1059489"/>
              <a:gd name="connsiteY5" fmla="*/ 691093 h 1020139"/>
              <a:gd name="connsiteX6" fmla="*/ 854617 w 1059489"/>
              <a:gd name="connsiteY6" fmla="*/ 981763 h 1020139"/>
              <a:gd name="connsiteX7" fmla="*/ 461001 w 1059489"/>
              <a:gd name="connsiteY7" fmla="*/ 999930 h 1020139"/>
              <a:gd name="connsiteX8" fmla="*/ 152164 w 1059489"/>
              <a:gd name="connsiteY8" fmla="*/ 824317 h 1020139"/>
              <a:gd name="connsiteX9" fmla="*/ 152164 w 1059489"/>
              <a:gd name="connsiteY9" fmla="*/ 824317 h 1020139"/>
              <a:gd name="connsiteX0" fmla="*/ 0 w 1059489"/>
              <a:gd name="connsiteY0" fmla="*/ 375559 h 1022413"/>
              <a:gd name="connsiteX1" fmla="*/ 301128 w 1059489"/>
              <a:gd name="connsiteY1" fmla="*/ 304593 h 1022413"/>
              <a:gd name="connsiteX2" fmla="*/ 400445 w 1059489"/>
              <a:gd name="connsiteY2" fmla="*/ 75693 h 1022413"/>
              <a:gd name="connsiteX3" fmla="*/ 703226 w 1059489"/>
              <a:gd name="connsiteY3" fmla="*/ 9081 h 1022413"/>
              <a:gd name="connsiteX4" fmla="*/ 999952 w 1059489"/>
              <a:gd name="connsiteY4" fmla="*/ 251306 h 1022413"/>
              <a:gd name="connsiteX5" fmla="*/ 1048397 w 1059489"/>
              <a:gd name="connsiteY5" fmla="*/ 693367 h 1022413"/>
              <a:gd name="connsiteX6" fmla="*/ 854617 w 1059489"/>
              <a:gd name="connsiteY6" fmla="*/ 984037 h 1022413"/>
              <a:gd name="connsiteX7" fmla="*/ 461001 w 1059489"/>
              <a:gd name="connsiteY7" fmla="*/ 1002204 h 1022413"/>
              <a:gd name="connsiteX8" fmla="*/ 152164 w 1059489"/>
              <a:gd name="connsiteY8" fmla="*/ 826591 h 1022413"/>
              <a:gd name="connsiteX9" fmla="*/ 152164 w 1059489"/>
              <a:gd name="connsiteY9" fmla="*/ 826591 h 1022413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2164 w 1059489"/>
              <a:gd name="connsiteY10" fmla="*/ 826591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5768 w 1059489"/>
              <a:gd name="connsiteY11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0312 w 1059489"/>
              <a:gd name="connsiteY11" fmla="*/ 687015 h 1016291"/>
              <a:gd name="connsiteX0" fmla="*/ 0 w 1059489"/>
              <a:gd name="connsiteY0" fmla="*/ 375559 h 1022746"/>
              <a:gd name="connsiteX1" fmla="*/ 301128 w 1059489"/>
              <a:gd name="connsiteY1" fmla="*/ 304593 h 1022746"/>
              <a:gd name="connsiteX2" fmla="*/ 400445 w 1059489"/>
              <a:gd name="connsiteY2" fmla="*/ 75693 h 1022746"/>
              <a:gd name="connsiteX3" fmla="*/ 703226 w 1059489"/>
              <a:gd name="connsiteY3" fmla="*/ 9081 h 1022746"/>
              <a:gd name="connsiteX4" fmla="*/ 999952 w 1059489"/>
              <a:gd name="connsiteY4" fmla="*/ 251306 h 1022746"/>
              <a:gd name="connsiteX5" fmla="*/ 1048397 w 1059489"/>
              <a:gd name="connsiteY5" fmla="*/ 693367 h 1022746"/>
              <a:gd name="connsiteX6" fmla="*/ 854617 w 1059489"/>
              <a:gd name="connsiteY6" fmla="*/ 984037 h 1022746"/>
              <a:gd name="connsiteX7" fmla="*/ 461001 w 1059489"/>
              <a:gd name="connsiteY7" fmla="*/ 1002204 h 1022746"/>
              <a:gd name="connsiteX8" fmla="*/ 234002 w 1059489"/>
              <a:gd name="connsiteY8" fmla="*/ 821606 h 1022746"/>
              <a:gd name="connsiteX9" fmla="*/ 147670 w 1059489"/>
              <a:gd name="connsiteY9" fmla="*/ 691573 h 1022746"/>
              <a:gd name="connsiteX10" fmla="*/ 10312 w 1059489"/>
              <a:gd name="connsiteY10" fmla="*/ 687015 h 102274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47670 w 1059489"/>
              <a:gd name="connsiteY9" fmla="*/ 691573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600 w 1049177"/>
              <a:gd name="connsiteY0" fmla="*/ 405468 h 1018526"/>
              <a:gd name="connsiteX1" fmla="*/ 290816 w 1049177"/>
              <a:gd name="connsiteY1" fmla="*/ 304593 h 1018526"/>
              <a:gd name="connsiteX2" fmla="*/ 390133 w 1049177"/>
              <a:gd name="connsiteY2" fmla="*/ 75693 h 1018526"/>
              <a:gd name="connsiteX3" fmla="*/ 692914 w 1049177"/>
              <a:gd name="connsiteY3" fmla="*/ 9081 h 1018526"/>
              <a:gd name="connsiteX4" fmla="*/ 989640 w 1049177"/>
              <a:gd name="connsiteY4" fmla="*/ 251306 h 1018526"/>
              <a:gd name="connsiteX5" fmla="*/ 1038085 w 1049177"/>
              <a:gd name="connsiteY5" fmla="*/ 693367 h 1018526"/>
              <a:gd name="connsiteX6" fmla="*/ 844305 w 1049177"/>
              <a:gd name="connsiteY6" fmla="*/ 984037 h 1018526"/>
              <a:gd name="connsiteX7" fmla="*/ 450689 w 1049177"/>
              <a:gd name="connsiteY7" fmla="*/ 1002204 h 1018526"/>
              <a:gd name="connsiteX8" fmla="*/ 272793 w 1049177"/>
              <a:gd name="connsiteY8" fmla="*/ 886409 h 1018526"/>
              <a:gd name="connsiteX9" fmla="*/ 175549 w 1049177"/>
              <a:gd name="connsiteY9" fmla="*/ 731452 h 1018526"/>
              <a:gd name="connsiteX10" fmla="*/ 0 w 1049177"/>
              <a:gd name="connsiteY10" fmla="*/ 687015 h 1018526"/>
              <a:gd name="connsiteX0" fmla="*/ 600 w 1049177"/>
              <a:gd name="connsiteY0" fmla="*/ 405468 h 1018526"/>
              <a:gd name="connsiteX1" fmla="*/ 290816 w 1049177"/>
              <a:gd name="connsiteY1" fmla="*/ 304593 h 1018526"/>
              <a:gd name="connsiteX2" fmla="*/ 390133 w 1049177"/>
              <a:gd name="connsiteY2" fmla="*/ 75693 h 1018526"/>
              <a:gd name="connsiteX3" fmla="*/ 692914 w 1049177"/>
              <a:gd name="connsiteY3" fmla="*/ 9081 h 1018526"/>
              <a:gd name="connsiteX4" fmla="*/ 989640 w 1049177"/>
              <a:gd name="connsiteY4" fmla="*/ 251306 h 1018526"/>
              <a:gd name="connsiteX5" fmla="*/ 1038085 w 1049177"/>
              <a:gd name="connsiteY5" fmla="*/ 693367 h 1018526"/>
              <a:gd name="connsiteX6" fmla="*/ 844305 w 1049177"/>
              <a:gd name="connsiteY6" fmla="*/ 984037 h 1018526"/>
              <a:gd name="connsiteX7" fmla="*/ 450689 w 1049177"/>
              <a:gd name="connsiteY7" fmla="*/ 1002204 h 1018526"/>
              <a:gd name="connsiteX8" fmla="*/ 272793 w 1049177"/>
              <a:gd name="connsiteY8" fmla="*/ 886409 h 1018526"/>
              <a:gd name="connsiteX9" fmla="*/ 175549 w 1049177"/>
              <a:gd name="connsiteY9" fmla="*/ 731452 h 1018526"/>
              <a:gd name="connsiteX10" fmla="*/ 0 w 1049177"/>
              <a:gd name="connsiteY10" fmla="*/ 687015 h 1018526"/>
              <a:gd name="connsiteX0" fmla="*/ 0 w 1075856"/>
              <a:gd name="connsiteY0" fmla="*/ 391448 h 1018526"/>
              <a:gd name="connsiteX1" fmla="*/ 317495 w 1075856"/>
              <a:gd name="connsiteY1" fmla="*/ 304593 h 1018526"/>
              <a:gd name="connsiteX2" fmla="*/ 416812 w 1075856"/>
              <a:gd name="connsiteY2" fmla="*/ 75693 h 1018526"/>
              <a:gd name="connsiteX3" fmla="*/ 719593 w 1075856"/>
              <a:gd name="connsiteY3" fmla="*/ 9081 h 1018526"/>
              <a:gd name="connsiteX4" fmla="*/ 1016319 w 1075856"/>
              <a:gd name="connsiteY4" fmla="*/ 251306 h 1018526"/>
              <a:gd name="connsiteX5" fmla="*/ 1064764 w 1075856"/>
              <a:gd name="connsiteY5" fmla="*/ 693367 h 1018526"/>
              <a:gd name="connsiteX6" fmla="*/ 870984 w 1075856"/>
              <a:gd name="connsiteY6" fmla="*/ 984037 h 1018526"/>
              <a:gd name="connsiteX7" fmla="*/ 477368 w 1075856"/>
              <a:gd name="connsiteY7" fmla="*/ 1002204 h 1018526"/>
              <a:gd name="connsiteX8" fmla="*/ 299472 w 1075856"/>
              <a:gd name="connsiteY8" fmla="*/ 886409 h 1018526"/>
              <a:gd name="connsiteX9" fmla="*/ 202228 w 1075856"/>
              <a:gd name="connsiteY9" fmla="*/ 731452 h 1018526"/>
              <a:gd name="connsiteX10" fmla="*/ 26679 w 1075856"/>
              <a:gd name="connsiteY10" fmla="*/ 687015 h 1018526"/>
              <a:gd name="connsiteX0" fmla="*/ 0 w 1075856"/>
              <a:gd name="connsiteY0" fmla="*/ 391448 h 1018526"/>
              <a:gd name="connsiteX1" fmla="*/ 317495 w 1075856"/>
              <a:gd name="connsiteY1" fmla="*/ 304593 h 1018526"/>
              <a:gd name="connsiteX2" fmla="*/ 416812 w 1075856"/>
              <a:gd name="connsiteY2" fmla="*/ 75693 h 1018526"/>
              <a:gd name="connsiteX3" fmla="*/ 719593 w 1075856"/>
              <a:gd name="connsiteY3" fmla="*/ 9081 h 1018526"/>
              <a:gd name="connsiteX4" fmla="*/ 1016319 w 1075856"/>
              <a:gd name="connsiteY4" fmla="*/ 251306 h 1018526"/>
              <a:gd name="connsiteX5" fmla="*/ 1064764 w 1075856"/>
              <a:gd name="connsiteY5" fmla="*/ 693367 h 1018526"/>
              <a:gd name="connsiteX6" fmla="*/ 870984 w 1075856"/>
              <a:gd name="connsiteY6" fmla="*/ 984037 h 1018526"/>
              <a:gd name="connsiteX7" fmla="*/ 477368 w 1075856"/>
              <a:gd name="connsiteY7" fmla="*/ 1002204 h 1018526"/>
              <a:gd name="connsiteX8" fmla="*/ 299472 w 1075856"/>
              <a:gd name="connsiteY8" fmla="*/ 886409 h 1018526"/>
              <a:gd name="connsiteX9" fmla="*/ 202228 w 1075856"/>
              <a:gd name="connsiteY9" fmla="*/ 731452 h 1018526"/>
              <a:gd name="connsiteX10" fmla="*/ 26679 w 1075856"/>
              <a:gd name="connsiteY10" fmla="*/ 687015 h 1018526"/>
              <a:gd name="connsiteX0" fmla="*/ 2305 w 1078161"/>
              <a:gd name="connsiteY0" fmla="*/ 391448 h 1018526"/>
              <a:gd name="connsiteX1" fmla="*/ 319800 w 1078161"/>
              <a:gd name="connsiteY1" fmla="*/ 304593 h 1018526"/>
              <a:gd name="connsiteX2" fmla="*/ 419117 w 1078161"/>
              <a:gd name="connsiteY2" fmla="*/ 75693 h 1018526"/>
              <a:gd name="connsiteX3" fmla="*/ 721898 w 1078161"/>
              <a:gd name="connsiteY3" fmla="*/ 9081 h 1018526"/>
              <a:gd name="connsiteX4" fmla="*/ 1018624 w 1078161"/>
              <a:gd name="connsiteY4" fmla="*/ 251306 h 1018526"/>
              <a:gd name="connsiteX5" fmla="*/ 1067069 w 1078161"/>
              <a:gd name="connsiteY5" fmla="*/ 693367 h 1018526"/>
              <a:gd name="connsiteX6" fmla="*/ 873289 w 1078161"/>
              <a:gd name="connsiteY6" fmla="*/ 984037 h 1018526"/>
              <a:gd name="connsiteX7" fmla="*/ 479673 w 1078161"/>
              <a:gd name="connsiteY7" fmla="*/ 1002204 h 1018526"/>
              <a:gd name="connsiteX8" fmla="*/ 301777 w 1078161"/>
              <a:gd name="connsiteY8" fmla="*/ 886409 h 1018526"/>
              <a:gd name="connsiteX9" fmla="*/ 204533 w 1078161"/>
              <a:gd name="connsiteY9" fmla="*/ 731452 h 1018526"/>
              <a:gd name="connsiteX10" fmla="*/ 0 w 1078161"/>
              <a:gd name="connsiteY10" fmla="*/ 668322 h 101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8161" h="1018526">
                <a:moveTo>
                  <a:pt x="2305" y="391448"/>
                </a:moveTo>
                <a:cubicBezTo>
                  <a:pt x="22372" y="392810"/>
                  <a:pt x="250331" y="357219"/>
                  <a:pt x="319800" y="304593"/>
                </a:cubicBezTo>
                <a:cubicBezTo>
                  <a:pt x="389269" y="251967"/>
                  <a:pt x="352101" y="124945"/>
                  <a:pt x="419117" y="75693"/>
                </a:cubicBezTo>
                <a:cubicBezTo>
                  <a:pt x="486133" y="26441"/>
                  <a:pt x="621980" y="-20188"/>
                  <a:pt x="721898" y="9081"/>
                </a:cubicBezTo>
                <a:cubicBezTo>
                  <a:pt x="821816" y="38350"/>
                  <a:pt x="961096" y="137258"/>
                  <a:pt x="1018624" y="251306"/>
                </a:cubicBezTo>
                <a:cubicBezTo>
                  <a:pt x="1076152" y="365354"/>
                  <a:pt x="1091291" y="571245"/>
                  <a:pt x="1067069" y="693367"/>
                </a:cubicBezTo>
                <a:cubicBezTo>
                  <a:pt x="1042847" y="815489"/>
                  <a:pt x="971188" y="932564"/>
                  <a:pt x="873289" y="984037"/>
                </a:cubicBezTo>
                <a:cubicBezTo>
                  <a:pt x="775390" y="1035510"/>
                  <a:pt x="574925" y="1018475"/>
                  <a:pt x="479673" y="1002204"/>
                </a:cubicBezTo>
                <a:cubicBezTo>
                  <a:pt x="384421" y="985933"/>
                  <a:pt x="347634" y="931534"/>
                  <a:pt x="301777" y="886409"/>
                </a:cubicBezTo>
                <a:cubicBezTo>
                  <a:pt x="255920" y="841284"/>
                  <a:pt x="284552" y="772162"/>
                  <a:pt x="204533" y="731452"/>
                </a:cubicBezTo>
                <a:cubicBezTo>
                  <a:pt x="124514" y="690742"/>
                  <a:pt x="24712" y="669082"/>
                  <a:pt x="0" y="668322"/>
                </a:cubicBezTo>
              </a:path>
            </a:pathLst>
          </a:cu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2C12A-DC4C-0D5F-799F-1BDF669FC9B1}"/>
              </a:ext>
            </a:extLst>
          </p:cNvPr>
          <p:cNvSpPr txBox="1"/>
          <p:nvPr/>
        </p:nvSpPr>
        <p:spPr>
          <a:xfrm>
            <a:off x="2814074" y="2527396"/>
            <a:ext cx="106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4.5 volts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30B6E-B776-7C6D-D9D3-3F4B130B22C7}"/>
              </a:ext>
            </a:extLst>
          </p:cNvPr>
          <p:cNvSpPr txBox="1"/>
          <p:nvPr/>
        </p:nvSpPr>
        <p:spPr>
          <a:xfrm>
            <a:off x="2818046" y="365192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6BDA0630-CC7D-8898-F838-DE26648A60E1}"/>
              </a:ext>
            </a:extLst>
          </p:cNvPr>
          <p:cNvSpPr/>
          <p:nvPr/>
        </p:nvSpPr>
        <p:spPr>
          <a:xfrm rot="5400000" flipV="1">
            <a:off x="6176727" y="3328850"/>
            <a:ext cx="135630" cy="552717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E69F4BF-2DF4-0E6B-634A-80441E8573A9}"/>
              </a:ext>
            </a:extLst>
          </p:cNvPr>
          <p:cNvSpPr/>
          <p:nvPr/>
        </p:nvSpPr>
        <p:spPr>
          <a:xfrm rot="5400000" flipV="1">
            <a:off x="6169321" y="2736946"/>
            <a:ext cx="135631" cy="581061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1EA75-9C8A-6D9D-84CB-680DB2A58573}"/>
              </a:ext>
            </a:extLst>
          </p:cNvPr>
          <p:cNvSpPr/>
          <p:nvPr/>
        </p:nvSpPr>
        <p:spPr>
          <a:xfrm rot="10800000" flipV="1">
            <a:off x="5446338" y="2959661"/>
            <a:ext cx="535001" cy="1511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EBFE09-7070-7B70-2314-275811465DD6}"/>
              </a:ext>
            </a:extLst>
          </p:cNvPr>
          <p:cNvSpPr/>
          <p:nvPr/>
        </p:nvSpPr>
        <p:spPr>
          <a:xfrm rot="10800000" flipV="1">
            <a:off x="5690809" y="3008798"/>
            <a:ext cx="97434" cy="566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DE5EA-225C-BBD6-FB9E-58FF9589A19F}"/>
              </a:ext>
            </a:extLst>
          </p:cNvPr>
          <p:cNvSpPr/>
          <p:nvPr/>
        </p:nvSpPr>
        <p:spPr>
          <a:xfrm rot="10800000" flipV="1">
            <a:off x="5457983" y="3521831"/>
            <a:ext cx="535001" cy="1511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D150E-F1DE-E53C-F5EF-DABCE353924B}"/>
              </a:ext>
            </a:extLst>
          </p:cNvPr>
          <p:cNvGrpSpPr/>
          <p:nvPr/>
        </p:nvGrpSpPr>
        <p:grpSpPr>
          <a:xfrm>
            <a:off x="878985" y="2091373"/>
            <a:ext cx="1838960" cy="2367280"/>
            <a:chOff x="8122132" y="2213619"/>
            <a:chExt cx="974513" cy="12513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8A21BA-7B57-E11F-6F65-E78B6F0ABB24}"/>
                </a:ext>
              </a:extLst>
            </p:cNvPr>
            <p:cNvSpPr/>
            <p:nvPr/>
          </p:nvSpPr>
          <p:spPr>
            <a:xfrm>
              <a:off x="8122132" y="2213619"/>
              <a:ext cx="974513" cy="12513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1C003C-8F3C-1440-CC77-4850C98F949C}"/>
                </a:ext>
              </a:extLst>
            </p:cNvPr>
            <p:cNvGrpSpPr/>
            <p:nvPr/>
          </p:nvGrpSpPr>
          <p:grpSpPr>
            <a:xfrm>
              <a:off x="8175875" y="2308223"/>
              <a:ext cx="251651" cy="1064784"/>
              <a:chOff x="8212327" y="2316591"/>
              <a:chExt cx="251651" cy="1064784"/>
            </a:xfrm>
          </p:grpSpPr>
          <p:sp>
            <p:nvSpPr>
              <p:cNvPr id="23" name="Can 22">
                <a:extLst>
                  <a:ext uri="{FF2B5EF4-FFF2-40B4-BE49-F238E27FC236}">
                    <a16:creationId xmlns:a16="http://schemas.microsoft.com/office/drawing/2014/main" id="{3BD96C27-35C2-5C5B-0B7A-D8C271667D71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4606EF12-E656-67EE-0E96-1FF0B01F0C0E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421E32-40E7-1818-B229-0D3F2F066402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839CCE-C348-6BAB-46A2-D219D16BE815}"/>
                </a:ext>
              </a:extLst>
            </p:cNvPr>
            <p:cNvGrpSpPr/>
            <p:nvPr/>
          </p:nvGrpSpPr>
          <p:grpSpPr>
            <a:xfrm>
              <a:off x="8786661" y="2302871"/>
              <a:ext cx="251651" cy="1064784"/>
              <a:chOff x="8212327" y="2316591"/>
              <a:chExt cx="251651" cy="1064784"/>
            </a:xfrm>
          </p:grpSpPr>
          <p:sp>
            <p:nvSpPr>
              <p:cNvPr id="20" name="Can 19">
                <a:extLst>
                  <a:ext uri="{FF2B5EF4-FFF2-40B4-BE49-F238E27FC236}">
                    <a16:creationId xmlns:a16="http://schemas.microsoft.com/office/drawing/2014/main" id="{C4A752FF-D8F1-3B42-24BF-3CDA47C53653}"/>
                  </a:ext>
                </a:extLst>
              </p:cNvPr>
              <p:cNvSpPr/>
              <p:nvPr/>
            </p:nvSpPr>
            <p:spPr>
              <a:xfrm>
                <a:off x="8212327" y="2556871"/>
                <a:ext cx="251651" cy="824504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an 20">
                <a:extLst>
                  <a:ext uri="{FF2B5EF4-FFF2-40B4-BE49-F238E27FC236}">
                    <a16:creationId xmlns:a16="http://schemas.microsoft.com/office/drawing/2014/main" id="{D5FBE248-D7B1-BDBD-E634-4D33A80C84A6}"/>
                  </a:ext>
                </a:extLst>
              </p:cNvPr>
              <p:cNvSpPr/>
              <p:nvPr/>
            </p:nvSpPr>
            <p:spPr>
              <a:xfrm>
                <a:off x="8212327" y="231659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6D2585-888B-50B3-C0B6-D7C508553693}"/>
                  </a:ext>
                </a:extLst>
              </p:cNvPr>
              <p:cNvSpPr txBox="1"/>
              <p:nvPr/>
            </p:nvSpPr>
            <p:spPr>
              <a:xfrm>
                <a:off x="8270660" y="2411980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799054-8C36-A9EA-DF95-2CF77DCBB1E9}"/>
                </a:ext>
              </a:extLst>
            </p:cNvPr>
            <p:cNvGrpSpPr/>
            <p:nvPr/>
          </p:nvGrpSpPr>
          <p:grpSpPr>
            <a:xfrm>
              <a:off x="8475860" y="2300841"/>
              <a:ext cx="251651" cy="1066814"/>
              <a:chOff x="9598074" y="2002787"/>
              <a:chExt cx="251651" cy="1066814"/>
            </a:xfrm>
          </p:grpSpPr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9BCBC913-91EA-5EF5-B835-F05E3660A316}"/>
                  </a:ext>
                </a:extLst>
              </p:cNvPr>
              <p:cNvSpPr/>
              <p:nvPr/>
            </p:nvSpPr>
            <p:spPr>
              <a:xfrm>
                <a:off x="9598074" y="2739541"/>
                <a:ext cx="251651" cy="330060"/>
              </a:xfrm>
              <a:prstGeom prst="can">
                <a:avLst>
                  <a:gd name="adj" fmla="val 18692"/>
                </a:avLst>
              </a:prstGeom>
              <a:solidFill>
                <a:srgbClr val="C85500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>
                <a:extLst>
                  <a:ext uri="{FF2B5EF4-FFF2-40B4-BE49-F238E27FC236}">
                    <a16:creationId xmlns:a16="http://schemas.microsoft.com/office/drawing/2014/main" id="{8D544861-2132-0CF8-A919-B959838F9429}"/>
                  </a:ext>
                </a:extLst>
              </p:cNvPr>
              <p:cNvSpPr/>
              <p:nvPr/>
            </p:nvSpPr>
            <p:spPr>
              <a:xfrm>
                <a:off x="9598074" y="2002787"/>
                <a:ext cx="251651" cy="782796"/>
              </a:xfrm>
              <a:prstGeom prst="can">
                <a:avLst/>
              </a:prstGeom>
              <a:solidFill>
                <a:schemeClr val="tx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309D85-AFB7-5A82-CE99-4B864CDABA95}"/>
                  </a:ext>
                </a:extLst>
              </p:cNvPr>
              <p:cNvSpPr txBox="1"/>
              <p:nvPr/>
            </p:nvSpPr>
            <p:spPr>
              <a:xfrm rot="10800000">
                <a:off x="9662632" y="2849168"/>
                <a:ext cx="133350" cy="14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F4A891-81E1-6871-3347-656CAEFA0913}"/>
              </a:ext>
            </a:extLst>
          </p:cNvPr>
          <p:cNvSpPr txBox="1"/>
          <p:nvPr/>
        </p:nvSpPr>
        <p:spPr>
          <a:xfrm>
            <a:off x="710111" y="1258143"/>
            <a:ext cx="261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AA or AAA battery pack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2FC3FF-F4F2-4897-D20E-225290167AC6}"/>
              </a:ext>
            </a:extLst>
          </p:cNvPr>
          <p:cNvCxnSpPr>
            <a:cxnSpLocks/>
          </p:cNvCxnSpPr>
          <p:nvPr/>
        </p:nvCxnSpPr>
        <p:spPr>
          <a:xfrm>
            <a:off x="2712460" y="3035256"/>
            <a:ext cx="1139039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19F892-5AE8-8E06-1B03-E15E070E2586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2712460" y="3543117"/>
            <a:ext cx="2745523" cy="5431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2DB95D1-2BFE-19C4-94FE-39CF170EEC7A}"/>
              </a:ext>
            </a:extLst>
          </p:cNvPr>
          <p:cNvSpPr txBox="1"/>
          <p:nvPr/>
        </p:nvSpPr>
        <p:spPr>
          <a:xfrm>
            <a:off x="7222072" y="3008798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LED</a:t>
            </a:r>
          </a:p>
          <a:p>
            <a:pPr algn="ctr"/>
            <a:r>
              <a:rPr lang="en-US" dirty="0"/>
              <a:t>Noodle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1F00954-3522-B1B9-2F74-E248221D6499}"/>
              </a:ext>
            </a:extLst>
          </p:cNvPr>
          <p:cNvSpPr/>
          <p:nvPr/>
        </p:nvSpPr>
        <p:spPr>
          <a:xfrm>
            <a:off x="3848166" y="2829328"/>
            <a:ext cx="1682970" cy="407459"/>
          </a:xfrm>
          <a:custGeom>
            <a:avLst/>
            <a:gdLst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5579" h="1161535">
                <a:moveTo>
                  <a:pt x="0" y="580768"/>
                </a:moveTo>
                <a:cubicBezTo>
                  <a:pt x="586946" y="627106"/>
                  <a:pt x="15652" y="589038"/>
                  <a:pt x="1470454" y="580768"/>
                </a:cubicBezTo>
                <a:cubicBezTo>
                  <a:pt x="1785773" y="19169"/>
                  <a:pt x="1491556" y="589100"/>
                  <a:pt x="1779373" y="24713"/>
                </a:cubicBezTo>
                <a:cubicBezTo>
                  <a:pt x="2395437" y="1171895"/>
                  <a:pt x="1791540" y="34061"/>
                  <a:pt x="2409568" y="1161535"/>
                </a:cubicBezTo>
                <a:cubicBezTo>
                  <a:pt x="3046353" y="33489"/>
                  <a:pt x="2425853" y="1176553"/>
                  <a:pt x="3039762" y="37070"/>
                </a:cubicBezTo>
                <a:cubicBezTo>
                  <a:pt x="3653671" y="1181243"/>
                  <a:pt x="3045402" y="42297"/>
                  <a:pt x="3645244" y="1161535"/>
                </a:cubicBezTo>
                <a:cubicBezTo>
                  <a:pt x="4287288" y="-2883"/>
                  <a:pt x="3655351" y="1172307"/>
                  <a:pt x="4275438" y="0"/>
                </a:cubicBezTo>
                <a:cubicBezTo>
                  <a:pt x="4909592" y="1158240"/>
                  <a:pt x="4288999" y="2915"/>
                  <a:pt x="4917990" y="1161535"/>
                </a:cubicBezTo>
                <a:cubicBezTo>
                  <a:pt x="5251560" y="589829"/>
                  <a:pt x="4926132" y="1161472"/>
                  <a:pt x="5263979" y="593124"/>
                </a:cubicBezTo>
                <a:lnTo>
                  <a:pt x="6635579" y="593124"/>
                </a:lnTo>
                <a:lnTo>
                  <a:pt x="6635579" y="593124"/>
                </a:lnTo>
                <a:lnTo>
                  <a:pt x="6635579" y="593124"/>
                </a:lnTo>
              </a:path>
            </a:pathLst>
          </a:custGeom>
          <a:noFill/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9D828A-70B9-A96C-FBCA-DD01A1F5D28F}"/>
              </a:ext>
            </a:extLst>
          </p:cNvPr>
          <p:cNvSpPr txBox="1"/>
          <p:nvPr/>
        </p:nvSpPr>
        <p:spPr>
          <a:xfrm>
            <a:off x="4066880" y="2306831"/>
            <a:ext cx="11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15 ohm</a:t>
            </a:r>
          </a:p>
        </p:txBody>
      </p:sp>
    </p:spTree>
    <p:extLst>
      <p:ext uri="{BB962C8B-B14F-4D97-AF65-F5344CB8AC3E}">
        <p14:creationId xmlns:p14="http://schemas.microsoft.com/office/powerpoint/2010/main" val="294488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0C4C67-C47F-E159-D5C1-6B1C56DC380B}"/>
              </a:ext>
            </a:extLst>
          </p:cNvPr>
          <p:cNvSpPr/>
          <p:nvPr/>
        </p:nvSpPr>
        <p:spPr>
          <a:xfrm>
            <a:off x="1647008" y="2516502"/>
            <a:ext cx="818286" cy="523282"/>
          </a:xfrm>
          <a:prstGeom prst="roundRect">
            <a:avLst>
              <a:gd name="adj" fmla="val 12280"/>
            </a:avLst>
          </a:prstGeom>
          <a:solidFill>
            <a:srgbClr val="C85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B2D93-8C15-A971-32FD-7CB12F71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9-Volt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DEAD-CF0A-99A7-7C82-28BFDA4F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79CB7-8C0E-23C0-8A16-C033C8D4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376"/>
          <a:stretch/>
        </p:blipFill>
        <p:spPr>
          <a:xfrm flipH="1">
            <a:off x="5739526" y="681037"/>
            <a:ext cx="1716063" cy="53261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60473A-A96C-BD7D-6F1B-D9AA0EF09D2C}"/>
              </a:ext>
            </a:extLst>
          </p:cNvPr>
          <p:cNvSpPr/>
          <p:nvPr/>
        </p:nvSpPr>
        <p:spPr>
          <a:xfrm>
            <a:off x="1647008" y="2940424"/>
            <a:ext cx="818286" cy="1039905"/>
          </a:xfrm>
          <a:prstGeom prst="roundRect">
            <a:avLst>
              <a:gd name="adj" fmla="val 938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D773D-05F3-A1C7-F0F2-C417BD93D931}"/>
              </a:ext>
            </a:extLst>
          </p:cNvPr>
          <p:cNvSpPr txBox="1"/>
          <p:nvPr/>
        </p:nvSpPr>
        <p:spPr>
          <a:xfrm>
            <a:off x="1647008" y="3194923"/>
            <a:ext cx="90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9-Volt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Battery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FB578-2038-8C72-A7A4-435F64711D2C}"/>
              </a:ext>
            </a:extLst>
          </p:cNvPr>
          <p:cNvSpPr/>
          <p:nvPr/>
        </p:nvSpPr>
        <p:spPr>
          <a:xfrm>
            <a:off x="1772354" y="2414270"/>
            <a:ext cx="57389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87567-B8CE-DD9E-5ECC-CEFC4802EAC4}"/>
              </a:ext>
            </a:extLst>
          </p:cNvPr>
          <p:cNvSpPr/>
          <p:nvPr/>
        </p:nvSpPr>
        <p:spPr>
          <a:xfrm>
            <a:off x="1647008" y="2923497"/>
            <a:ext cx="818285" cy="131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97A248-4FE5-D4F5-25FC-33F11D68794B}"/>
              </a:ext>
            </a:extLst>
          </p:cNvPr>
          <p:cNvSpPr/>
          <p:nvPr/>
        </p:nvSpPr>
        <p:spPr>
          <a:xfrm>
            <a:off x="1806901" y="2470783"/>
            <a:ext cx="221792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8D3D10-4B5F-9C38-CE52-FF3D47AA9E2F}"/>
              </a:ext>
            </a:extLst>
          </p:cNvPr>
          <p:cNvSpPr/>
          <p:nvPr/>
        </p:nvSpPr>
        <p:spPr>
          <a:xfrm>
            <a:off x="2087133" y="2467254"/>
            <a:ext cx="221792" cy="4571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E4E4D-ABF5-196C-BE7F-7B776349527B}"/>
              </a:ext>
            </a:extLst>
          </p:cNvPr>
          <p:cNvCxnSpPr>
            <a:cxnSpLocks/>
          </p:cNvCxnSpPr>
          <p:nvPr/>
        </p:nvCxnSpPr>
        <p:spPr>
          <a:xfrm flipV="1">
            <a:off x="3848165" y="3597427"/>
            <a:ext cx="1609818" cy="69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DA8161AF-C91D-58A1-13BE-D4C4CE5AD415}"/>
              </a:ext>
            </a:extLst>
          </p:cNvPr>
          <p:cNvSpPr/>
          <p:nvPr/>
        </p:nvSpPr>
        <p:spPr>
          <a:xfrm>
            <a:off x="6480455" y="2237049"/>
            <a:ext cx="2007779" cy="2075929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  <a:gd name="connsiteX0" fmla="*/ 6055 w 907325"/>
              <a:gd name="connsiteY0" fmla="*/ 218754 h 1020139"/>
              <a:gd name="connsiteX1" fmla="*/ 116229 w 907325"/>
              <a:gd name="connsiteY1" fmla="*/ 142803 h 1020139"/>
              <a:gd name="connsiteX2" fmla="*/ 248281 w 907325"/>
              <a:gd name="connsiteY2" fmla="*/ 73419 h 1020139"/>
              <a:gd name="connsiteX3" fmla="*/ 551062 w 907325"/>
              <a:gd name="connsiteY3" fmla="*/ 6807 h 1020139"/>
              <a:gd name="connsiteX4" fmla="*/ 847788 w 907325"/>
              <a:gd name="connsiteY4" fmla="*/ 249032 h 1020139"/>
              <a:gd name="connsiteX5" fmla="*/ 896233 w 907325"/>
              <a:gd name="connsiteY5" fmla="*/ 691093 h 1020139"/>
              <a:gd name="connsiteX6" fmla="*/ 702453 w 907325"/>
              <a:gd name="connsiteY6" fmla="*/ 981763 h 1020139"/>
              <a:gd name="connsiteX7" fmla="*/ 308837 w 907325"/>
              <a:gd name="connsiteY7" fmla="*/ 999930 h 1020139"/>
              <a:gd name="connsiteX8" fmla="*/ 0 w 907325"/>
              <a:gd name="connsiteY8" fmla="*/ 824317 h 1020139"/>
              <a:gd name="connsiteX9" fmla="*/ 0 w 907325"/>
              <a:gd name="connsiteY9" fmla="*/ 824317 h 1020139"/>
              <a:gd name="connsiteX0" fmla="*/ 0 w 1059489"/>
              <a:gd name="connsiteY0" fmla="*/ 373285 h 1020139"/>
              <a:gd name="connsiteX1" fmla="*/ 268393 w 1059489"/>
              <a:gd name="connsiteY1" fmla="*/ 142803 h 1020139"/>
              <a:gd name="connsiteX2" fmla="*/ 400445 w 1059489"/>
              <a:gd name="connsiteY2" fmla="*/ 73419 h 1020139"/>
              <a:gd name="connsiteX3" fmla="*/ 703226 w 1059489"/>
              <a:gd name="connsiteY3" fmla="*/ 6807 h 1020139"/>
              <a:gd name="connsiteX4" fmla="*/ 999952 w 1059489"/>
              <a:gd name="connsiteY4" fmla="*/ 249032 h 1020139"/>
              <a:gd name="connsiteX5" fmla="*/ 1048397 w 1059489"/>
              <a:gd name="connsiteY5" fmla="*/ 691093 h 1020139"/>
              <a:gd name="connsiteX6" fmla="*/ 854617 w 1059489"/>
              <a:gd name="connsiteY6" fmla="*/ 981763 h 1020139"/>
              <a:gd name="connsiteX7" fmla="*/ 461001 w 1059489"/>
              <a:gd name="connsiteY7" fmla="*/ 999930 h 1020139"/>
              <a:gd name="connsiteX8" fmla="*/ 152164 w 1059489"/>
              <a:gd name="connsiteY8" fmla="*/ 824317 h 1020139"/>
              <a:gd name="connsiteX9" fmla="*/ 152164 w 1059489"/>
              <a:gd name="connsiteY9" fmla="*/ 824317 h 1020139"/>
              <a:gd name="connsiteX0" fmla="*/ 0 w 1059489"/>
              <a:gd name="connsiteY0" fmla="*/ 375559 h 1022413"/>
              <a:gd name="connsiteX1" fmla="*/ 301128 w 1059489"/>
              <a:gd name="connsiteY1" fmla="*/ 304593 h 1022413"/>
              <a:gd name="connsiteX2" fmla="*/ 400445 w 1059489"/>
              <a:gd name="connsiteY2" fmla="*/ 75693 h 1022413"/>
              <a:gd name="connsiteX3" fmla="*/ 703226 w 1059489"/>
              <a:gd name="connsiteY3" fmla="*/ 9081 h 1022413"/>
              <a:gd name="connsiteX4" fmla="*/ 999952 w 1059489"/>
              <a:gd name="connsiteY4" fmla="*/ 251306 h 1022413"/>
              <a:gd name="connsiteX5" fmla="*/ 1048397 w 1059489"/>
              <a:gd name="connsiteY5" fmla="*/ 693367 h 1022413"/>
              <a:gd name="connsiteX6" fmla="*/ 854617 w 1059489"/>
              <a:gd name="connsiteY6" fmla="*/ 984037 h 1022413"/>
              <a:gd name="connsiteX7" fmla="*/ 461001 w 1059489"/>
              <a:gd name="connsiteY7" fmla="*/ 1002204 h 1022413"/>
              <a:gd name="connsiteX8" fmla="*/ 152164 w 1059489"/>
              <a:gd name="connsiteY8" fmla="*/ 826591 h 1022413"/>
              <a:gd name="connsiteX9" fmla="*/ 152164 w 1059489"/>
              <a:gd name="connsiteY9" fmla="*/ 826591 h 1022413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2164 w 1059489"/>
              <a:gd name="connsiteY10" fmla="*/ 826591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152164 w 1059489"/>
              <a:gd name="connsiteY9" fmla="*/ 826591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5768 w 1059489"/>
              <a:gd name="connsiteY10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5768 w 1059489"/>
              <a:gd name="connsiteY11" fmla="*/ 786712 h 1016291"/>
              <a:gd name="connsiteX0" fmla="*/ 0 w 1059489"/>
              <a:gd name="connsiteY0" fmla="*/ 375559 h 1016291"/>
              <a:gd name="connsiteX1" fmla="*/ 301128 w 1059489"/>
              <a:gd name="connsiteY1" fmla="*/ 304593 h 1016291"/>
              <a:gd name="connsiteX2" fmla="*/ 400445 w 1059489"/>
              <a:gd name="connsiteY2" fmla="*/ 75693 h 1016291"/>
              <a:gd name="connsiteX3" fmla="*/ 703226 w 1059489"/>
              <a:gd name="connsiteY3" fmla="*/ 9081 h 1016291"/>
              <a:gd name="connsiteX4" fmla="*/ 999952 w 1059489"/>
              <a:gd name="connsiteY4" fmla="*/ 251306 h 1016291"/>
              <a:gd name="connsiteX5" fmla="*/ 1048397 w 1059489"/>
              <a:gd name="connsiteY5" fmla="*/ 693367 h 1016291"/>
              <a:gd name="connsiteX6" fmla="*/ 854617 w 1059489"/>
              <a:gd name="connsiteY6" fmla="*/ 984037 h 1016291"/>
              <a:gd name="connsiteX7" fmla="*/ 461001 w 1059489"/>
              <a:gd name="connsiteY7" fmla="*/ 1002204 h 1016291"/>
              <a:gd name="connsiteX8" fmla="*/ 284760 w 1059489"/>
              <a:gd name="connsiteY8" fmla="*/ 922716 h 1016291"/>
              <a:gd name="connsiteX9" fmla="*/ 234002 w 1059489"/>
              <a:gd name="connsiteY9" fmla="*/ 821606 h 1016291"/>
              <a:gd name="connsiteX10" fmla="*/ 147670 w 1059489"/>
              <a:gd name="connsiteY10" fmla="*/ 691573 h 1016291"/>
              <a:gd name="connsiteX11" fmla="*/ 10312 w 1059489"/>
              <a:gd name="connsiteY11" fmla="*/ 687015 h 1016291"/>
              <a:gd name="connsiteX0" fmla="*/ 0 w 1059489"/>
              <a:gd name="connsiteY0" fmla="*/ 375559 h 1022746"/>
              <a:gd name="connsiteX1" fmla="*/ 301128 w 1059489"/>
              <a:gd name="connsiteY1" fmla="*/ 304593 h 1022746"/>
              <a:gd name="connsiteX2" fmla="*/ 400445 w 1059489"/>
              <a:gd name="connsiteY2" fmla="*/ 75693 h 1022746"/>
              <a:gd name="connsiteX3" fmla="*/ 703226 w 1059489"/>
              <a:gd name="connsiteY3" fmla="*/ 9081 h 1022746"/>
              <a:gd name="connsiteX4" fmla="*/ 999952 w 1059489"/>
              <a:gd name="connsiteY4" fmla="*/ 251306 h 1022746"/>
              <a:gd name="connsiteX5" fmla="*/ 1048397 w 1059489"/>
              <a:gd name="connsiteY5" fmla="*/ 693367 h 1022746"/>
              <a:gd name="connsiteX6" fmla="*/ 854617 w 1059489"/>
              <a:gd name="connsiteY6" fmla="*/ 984037 h 1022746"/>
              <a:gd name="connsiteX7" fmla="*/ 461001 w 1059489"/>
              <a:gd name="connsiteY7" fmla="*/ 1002204 h 1022746"/>
              <a:gd name="connsiteX8" fmla="*/ 234002 w 1059489"/>
              <a:gd name="connsiteY8" fmla="*/ 821606 h 1022746"/>
              <a:gd name="connsiteX9" fmla="*/ 147670 w 1059489"/>
              <a:gd name="connsiteY9" fmla="*/ 691573 h 1022746"/>
              <a:gd name="connsiteX10" fmla="*/ 10312 w 1059489"/>
              <a:gd name="connsiteY10" fmla="*/ 687015 h 102274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47670 w 1059489"/>
              <a:gd name="connsiteY9" fmla="*/ 691573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0 w 1059489"/>
              <a:gd name="connsiteY0" fmla="*/ 375559 h 1018526"/>
              <a:gd name="connsiteX1" fmla="*/ 301128 w 1059489"/>
              <a:gd name="connsiteY1" fmla="*/ 304593 h 1018526"/>
              <a:gd name="connsiteX2" fmla="*/ 400445 w 1059489"/>
              <a:gd name="connsiteY2" fmla="*/ 75693 h 1018526"/>
              <a:gd name="connsiteX3" fmla="*/ 703226 w 1059489"/>
              <a:gd name="connsiteY3" fmla="*/ 9081 h 1018526"/>
              <a:gd name="connsiteX4" fmla="*/ 999952 w 1059489"/>
              <a:gd name="connsiteY4" fmla="*/ 251306 h 1018526"/>
              <a:gd name="connsiteX5" fmla="*/ 1048397 w 1059489"/>
              <a:gd name="connsiteY5" fmla="*/ 693367 h 1018526"/>
              <a:gd name="connsiteX6" fmla="*/ 854617 w 1059489"/>
              <a:gd name="connsiteY6" fmla="*/ 984037 h 1018526"/>
              <a:gd name="connsiteX7" fmla="*/ 461001 w 1059489"/>
              <a:gd name="connsiteY7" fmla="*/ 1002204 h 1018526"/>
              <a:gd name="connsiteX8" fmla="*/ 283105 w 1059489"/>
              <a:gd name="connsiteY8" fmla="*/ 886409 h 1018526"/>
              <a:gd name="connsiteX9" fmla="*/ 185861 w 1059489"/>
              <a:gd name="connsiteY9" fmla="*/ 731452 h 1018526"/>
              <a:gd name="connsiteX10" fmla="*/ 10312 w 1059489"/>
              <a:gd name="connsiteY10" fmla="*/ 687015 h 1018526"/>
              <a:gd name="connsiteX0" fmla="*/ 600 w 1049177"/>
              <a:gd name="connsiteY0" fmla="*/ 405468 h 1018526"/>
              <a:gd name="connsiteX1" fmla="*/ 290816 w 1049177"/>
              <a:gd name="connsiteY1" fmla="*/ 304593 h 1018526"/>
              <a:gd name="connsiteX2" fmla="*/ 390133 w 1049177"/>
              <a:gd name="connsiteY2" fmla="*/ 75693 h 1018526"/>
              <a:gd name="connsiteX3" fmla="*/ 692914 w 1049177"/>
              <a:gd name="connsiteY3" fmla="*/ 9081 h 1018526"/>
              <a:gd name="connsiteX4" fmla="*/ 989640 w 1049177"/>
              <a:gd name="connsiteY4" fmla="*/ 251306 h 1018526"/>
              <a:gd name="connsiteX5" fmla="*/ 1038085 w 1049177"/>
              <a:gd name="connsiteY5" fmla="*/ 693367 h 1018526"/>
              <a:gd name="connsiteX6" fmla="*/ 844305 w 1049177"/>
              <a:gd name="connsiteY6" fmla="*/ 984037 h 1018526"/>
              <a:gd name="connsiteX7" fmla="*/ 450689 w 1049177"/>
              <a:gd name="connsiteY7" fmla="*/ 1002204 h 1018526"/>
              <a:gd name="connsiteX8" fmla="*/ 272793 w 1049177"/>
              <a:gd name="connsiteY8" fmla="*/ 886409 h 1018526"/>
              <a:gd name="connsiteX9" fmla="*/ 175549 w 1049177"/>
              <a:gd name="connsiteY9" fmla="*/ 731452 h 1018526"/>
              <a:gd name="connsiteX10" fmla="*/ 0 w 1049177"/>
              <a:gd name="connsiteY10" fmla="*/ 687015 h 1018526"/>
              <a:gd name="connsiteX0" fmla="*/ 600 w 1049177"/>
              <a:gd name="connsiteY0" fmla="*/ 405468 h 1018526"/>
              <a:gd name="connsiteX1" fmla="*/ 290816 w 1049177"/>
              <a:gd name="connsiteY1" fmla="*/ 304593 h 1018526"/>
              <a:gd name="connsiteX2" fmla="*/ 390133 w 1049177"/>
              <a:gd name="connsiteY2" fmla="*/ 75693 h 1018526"/>
              <a:gd name="connsiteX3" fmla="*/ 692914 w 1049177"/>
              <a:gd name="connsiteY3" fmla="*/ 9081 h 1018526"/>
              <a:gd name="connsiteX4" fmla="*/ 989640 w 1049177"/>
              <a:gd name="connsiteY4" fmla="*/ 251306 h 1018526"/>
              <a:gd name="connsiteX5" fmla="*/ 1038085 w 1049177"/>
              <a:gd name="connsiteY5" fmla="*/ 693367 h 1018526"/>
              <a:gd name="connsiteX6" fmla="*/ 844305 w 1049177"/>
              <a:gd name="connsiteY6" fmla="*/ 984037 h 1018526"/>
              <a:gd name="connsiteX7" fmla="*/ 450689 w 1049177"/>
              <a:gd name="connsiteY7" fmla="*/ 1002204 h 1018526"/>
              <a:gd name="connsiteX8" fmla="*/ 272793 w 1049177"/>
              <a:gd name="connsiteY8" fmla="*/ 886409 h 1018526"/>
              <a:gd name="connsiteX9" fmla="*/ 175549 w 1049177"/>
              <a:gd name="connsiteY9" fmla="*/ 731452 h 1018526"/>
              <a:gd name="connsiteX10" fmla="*/ 0 w 1049177"/>
              <a:gd name="connsiteY10" fmla="*/ 687015 h 1018526"/>
              <a:gd name="connsiteX0" fmla="*/ 0 w 1075856"/>
              <a:gd name="connsiteY0" fmla="*/ 391448 h 1018526"/>
              <a:gd name="connsiteX1" fmla="*/ 317495 w 1075856"/>
              <a:gd name="connsiteY1" fmla="*/ 304593 h 1018526"/>
              <a:gd name="connsiteX2" fmla="*/ 416812 w 1075856"/>
              <a:gd name="connsiteY2" fmla="*/ 75693 h 1018526"/>
              <a:gd name="connsiteX3" fmla="*/ 719593 w 1075856"/>
              <a:gd name="connsiteY3" fmla="*/ 9081 h 1018526"/>
              <a:gd name="connsiteX4" fmla="*/ 1016319 w 1075856"/>
              <a:gd name="connsiteY4" fmla="*/ 251306 h 1018526"/>
              <a:gd name="connsiteX5" fmla="*/ 1064764 w 1075856"/>
              <a:gd name="connsiteY5" fmla="*/ 693367 h 1018526"/>
              <a:gd name="connsiteX6" fmla="*/ 870984 w 1075856"/>
              <a:gd name="connsiteY6" fmla="*/ 984037 h 1018526"/>
              <a:gd name="connsiteX7" fmla="*/ 477368 w 1075856"/>
              <a:gd name="connsiteY7" fmla="*/ 1002204 h 1018526"/>
              <a:gd name="connsiteX8" fmla="*/ 299472 w 1075856"/>
              <a:gd name="connsiteY8" fmla="*/ 886409 h 1018526"/>
              <a:gd name="connsiteX9" fmla="*/ 202228 w 1075856"/>
              <a:gd name="connsiteY9" fmla="*/ 731452 h 1018526"/>
              <a:gd name="connsiteX10" fmla="*/ 26679 w 1075856"/>
              <a:gd name="connsiteY10" fmla="*/ 687015 h 1018526"/>
              <a:gd name="connsiteX0" fmla="*/ 0 w 1075856"/>
              <a:gd name="connsiteY0" fmla="*/ 391448 h 1018526"/>
              <a:gd name="connsiteX1" fmla="*/ 317495 w 1075856"/>
              <a:gd name="connsiteY1" fmla="*/ 304593 h 1018526"/>
              <a:gd name="connsiteX2" fmla="*/ 416812 w 1075856"/>
              <a:gd name="connsiteY2" fmla="*/ 75693 h 1018526"/>
              <a:gd name="connsiteX3" fmla="*/ 719593 w 1075856"/>
              <a:gd name="connsiteY3" fmla="*/ 9081 h 1018526"/>
              <a:gd name="connsiteX4" fmla="*/ 1016319 w 1075856"/>
              <a:gd name="connsiteY4" fmla="*/ 251306 h 1018526"/>
              <a:gd name="connsiteX5" fmla="*/ 1064764 w 1075856"/>
              <a:gd name="connsiteY5" fmla="*/ 693367 h 1018526"/>
              <a:gd name="connsiteX6" fmla="*/ 870984 w 1075856"/>
              <a:gd name="connsiteY6" fmla="*/ 984037 h 1018526"/>
              <a:gd name="connsiteX7" fmla="*/ 477368 w 1075856"/>
              <a:gd name="connsiteY7" fmla="*/ 1002204 h 1018526"/>
              <a:gd name="connsiteX8" fmla="*/ 299472 w 1075856"/>
              <a:gd name="connsiteY8" fmla="*/ 886409 h 1018526"/>
              <a:gd name="connsiteX9" fmla="*/ 202228 w 1075856"/>
              <a:gd name="connsiteY9" fmla="*/ 731452 h 1018526"/>
              <a:gd name="connsiteX10" fmla="*/ 26679 w 1075856"/>
              <a:gd name="connsiteY10" fmla="*/ 687015 h 1018526"/>
              <a:gd name="connsiteX0" fmla="*/ 2305 w 1078161"/>
              <a:gd name="connsiteY0" fmla="*/ 391448 h 1018526"/>
              <a:gd name="connsiteX1" fmla="*/ 319800 w 1078161"/>
              <a:gd name="connsiteY1" fmla="*/ 304593 h 1018526"/>
              <a:gd name="connsiteX2" fmla="*/ 419117 w 1078161"/>
              <a:gd name="connsiteY2" fmla="*/ 75693 h 1018526"/>
              <a:gd name="connsiteX3" fmla="*/ 721898 w 1078161"/>
              <a:gd name="connsiteY3" fmla="*/ 9081 h 1018526"/>
              <a:gd name="connsiteX4" fmla="*/ 1018624 w 1078161"/>
              <a:gd name="connsiteY4" fmla="*/ 251306 h 1018526"/>
              <a:gd name="connsiteX5" fmla="*/ 1067069 w 1078161"/>
              <a:gd name="connsiteY5" fmla="*/ 693367 h 1018526"/>
              <a:gd name="connsiteX6" fmla="*/ 873289 w 1078161"/>
              <a:gd name="connsiteY6" fmla="*/ 984037 h 1018526"/>
              <a:gd name="connsiteX7" fmla="*/ 479673 w 1078161"/>
              <a:gd name="connsiteY7" fmla="*/ 1002204 h 1018526"/>
              <a:gd name="connsiteX8" fmla="*/ 301777 w 1078161"/>
              <a:gd name="connsiteY8" fmla="*/ 886409 h 1018526"/>
              <a:gd name="connsiteX9" fmla="*/ 204533 w 1078161"/>
              <a:gd name="connsiteY9" fmla="*/ 731452 h 1018526"/>
              <a:gd name="connsiteX10" fmla="*/ 0 w 1078161"/>
              <a:gd name="connsiteY10" fmla="*/ 668322 h 101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8161" h="1018526">
                <a:moveTo>
                  <a:pt x="2305" y="391448"/>
                </a:moveTo>
                <a:cubicBezTo>
                  <a:pt x="22372" y="392810"/>
                  <a:pt x="250331" y="357219"/>
                  <a:pt x="319800" y="304593"/>
                </a:cubicBezTo>
                <a:cubicBezTo>
                  <a:pt x="389269" y="251967"/>
                  <a:pt x="352101" y="124945"/>
                  <a:pt x="419117" y="75693"/>
                </a:cubicBezTo>
                <a:cubicBezTo>
                  <a:pt x="486133" y="26441"/>
                  <a:pt x="621980" y="-20188"/>
                  <a:pt x="721898" y="9081"/>
                </a:cubicBezTo>
                <a:cubicBezTo>
                  <a:pt x="821816" y="38350"/>
                  <a:pt x="961096" y="137258"/>
                  <a:pt x="1018624" y="251306"/>
                </a:cubicBezTo>
                <a:cubicBezTo>
                  <a:pt x="1076152" y="365354"/>
                  <a:pt x="1091291" y="571245"/>
                  <a:pt x="1067069" y="693367"/>
                </a:cubicBezTo>
                <a:cubicBezTo>
                  <a:pt x="1042847" y="815489"/>
                  <a:pt x="971188" y="932564"/>
                  <a:pt x="873289" y="984037"/>
                </a:cubicBezTo>
                <a:cubicBezTo>
                  <a:pt x="775390" y="1035510"/>
                  <a:pt x="574925" y="1018475"/>
                  <a:pt x="479673" y="1002204"/>
                </a:cubicBezTo>
                <a:cubicBezTo>
                  <a:pt x="384421" y="985933"/>
                  <a:pt x="347634" y="931534"/>
                  <a:pt x="301777" y="886409"/>
                </a:cubicBezTo>
                <a:cubicBezTo>
                  <a:pt x="255920" y="841284"/>
                  <a:pt x="284552" y="772162"/>
                  <a:pt x="204533" y="731452"/>
                </a:cubicBezTo>
                <a:cubicBezTo>
                  <a:pt x="124514" y="690742"/>
                  <a:pt x="24712" y="669082"/>
                  <a:pt x="0" y="668322"/>
                </a:cubicBezTo>
              </a:path>
            </a:pathLst>
          </a:custGeom>
          <a:noFill/>
          <a:ln w="127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FF965972-2125-1EE7-1FAF-9D9F1330E519}"/>
              </a:ext>
            </a:extLst>
          </p:cNvPr>
          <p:cNvSpPr/>
          <p:nvPr/>
        </p:nvSpPr>
        <p:spPr>
          <a:xfrm rot="5400000" flipV="1">
            <a:off x="6176727" y="3328850"/>
            <a:ext cx="135630" cy="552717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E08ED17-232C-DFDF-4E2B-BFDA8F8BB660}"/>
              </a:ext>
            </a:extLst>
          </p:cNvPr>
          <p:cNvSpPr/>
          <p:nvPr/>
        </p:nvSpPr>
        <p:spPr>
          <a:xfrm rot="5400000" flipV="1">
            <a:off x="6169321" y="2736946"/>
            <a:ext cx="135631" cy="581061"/>
          </a:xfrm>
          <a:prstGeom prst="ca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4845F-F8CC-7468-36C1-CB35BDFA46E3}"/>
              </a:ext>
            </a:extLst>
          </p:cNvPr>
          <p:cNvSpPr/>
          <p:nvPr/>
        </p:nvSpPr>
        <p:spPr>
          <a:xfrm rot="10800000" flipV="1">
            <a:off x="5446338" y="2959661"/>
            <a:ext cx="535001" cy="1511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9F75A4-E136-0E0F-56E3-C99C2B51A767}"/>
              </a:ext>
            </a:extLst>
          </p:cNvPr>
          <p:cNvSpPr/>
          <p:nvPr/>
        </p:nvSpPr>
        <p:spPr>
          <a:xfrm rot="10800000" flipV="1">
            <a:off x="5690809" y="3008798"/>
            <a:ext cx="97434" cy="566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77CBF1-E7B8-9591-3B15-3BB2D2DAF145}"/>
              </a:ext>
            </a:extLst>
          </p:cNvPr>
          <p:cNvSpPr/>
          <p:nvPr/>
        </p:nvSpPr>
        <p:spPr>
          <a:xfrm rot="10800000" flipV="1">
            <a:off x="5457983" y="3521831"/>
            <a:ext cx="535001" cy="151191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938F5E-05A4-D3E2-2C30-83AF499446CD}"/>
              </a:ext>
            </a:extLst>
          </p:cNvPr>
          <p:cNvSpPr txBox="1"/>
          <p:nvPr/>
        </p:nvSpPr>
        <p:spPr>
          <a:xfrm>
            <a:off x="7222072" y="3008798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LED</a:t>
            </a:r>
          </a:p>
          <a:p>
            <a:pPr algn="ctr"/>
            <a:r>
              <a:rPr lang="en-US" dirty="0"/>
              <a:t>Noodle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4DF9EFF-A0F9-4FCC-EDF9-DB75F793C956}"/>
              </a:ext>
            </a:extLst>
          </p:cNvPr>
          <p:cNvSpPr/>
          <p:nvPr/>
        </p:nvSpPr>
        <p:spPr>
          <a:xfrm>
            <a:off x="3848166" y="2829328"/>
            <a:ext cx="1682970" cy="407459"/>
          </a:xfrm>
          <a:custGeom>
            <a:avLst/>
            <a:gdLst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5579" h="1161535">
                <a:moveTo>
                  <a:pt x="0" y="580768"/>
                </a:moveTo>
                <a:cubicBezTo>
                  <a:pt x="586946" y="627106"/>
                  <a:pt x="15652" y="589038"/>
                  <a:pt x="1470454" y="580768"/>
                </a:cubicBezTo>
                <a:cubicBezTo>
                  <a:pt x="1785773" y="19169"/>
                  <a:pt x="1491556" y="589100"/>
                  <a:pt x="1779373" y="24713"/>
                </a:cubicBezTo>
                <a:cubicBezTo>
                  <a:pt x="2395437" y="1171895"/>
                  <a:pt x="1791540" y="34061"/>
                  <a:pt x="2409568" y="1161535"/>
                </a:cubicBezTo>
                <a:cubicBezTo>
                  <a:pt x="3046353" y="33489"/>
                  <a:pt x="2425853" y="1176553"/>
                  <a:pt x="3039762" y="37070"/>
                </a:cubicBezTo>
                <a:cubicBezTo>
                  <a:pt x="3653671" y="1181243"/>
                  <a:pt x="3045402" y="42297"/>
                  <a:pt x="3645244" y="1161535"/>
                </a:cubicBezTo>
                <a:cubicBezTo>
                  <a:pt x="4287288" y="-2883"/>
                  <a:pt x="3655351" y="1172307"/>
                  <a:pt x="4275438" y="0"/>
                </a:cubicBezTo>
                <a:cubicBezTo>
                  <a:pt x="4909592" y="1158240"/>
                  <a:pt x="4288999" y="2915"/>
                  <a:pt x="4917990" y="1161535"/>
                </a:cubicBezTo>
                <a:cubicBezTo>
                  <a:pt x="5251560" y="589829"/>
                  <a:pt x="4926132" y="1161472"/>
                  <a:pt x="5263979" y="593124"/>
                </a:cubicBezTo>
                <a:lnTo>
                  <a:pt x="6635579" y="593124"/>
                </a:lnTo>
                <a:lnTo>
                  <a:pt x="6635579" y="593124"/>
                </a:lnTo>
                <a:lnTo>
                  <a:pt x="6635579" y="593124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EA3D77-0779-4F38-351D-11B45F0E9D8E}"/>
              </a:ext>
            </a:extLst>
          </p:cNvPr>
          <p:cNvSpPr txBox="1"/>
          <p:nvPr/>
        </p:nvSpPr>
        <p:spPr>
          <a:xfrm>
            <a:off x="4062204" y="2385554"/>
            <a:ext cx="11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 ohm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7BF7359-B495-91E3-55B7-8605C529DE2F}"/>
              </a:ext>
            </a:extLst>
          </p:cNvPr>
          <p:cNvSpPr/>
          <p:nvPr/>
        </p:nvSpPr>
        <p:spPr>
          <a:xfrm>
            <a:off x="2343630" y="2402403"/>
            <a:ext cx="1529123" cy="637381"/>
          </a:xfrm>
          <a:custGeom>
            <a:avLst/>
            <a:gdLst>
              <a:gd name="connsiteX0" fmla="*/ 0 w 1529123"/>
              <a:gd name="connsiteY0" fmla="*/ 18615 h 656389"/>
              <a:gd name="connsiteX1" fmla="*/ 1006609 w 1529123"/>
              <a:gd name="connsiteY1" fmla="*/ 49351 h 656389"/>
              <a:gd name="connsiteX2" fmla="*/ 1098817 w 1529123"/>
              <a:gd name="connsiteY2" fmla="*/ 441236 h 656389"/>
              <a:gd name="connsiteX3" fmla="*/ 1529123 w 1529123"/>
              <a:gd name="connsiteY3" fmla="*/ 648705 h 656389"/>
              <a:gd name="connsiteX4" fmla="*/ 1529123 w 1529123"/>
              <a:gd name="connsiteY4" fmla="*/ 648705 h 656389"/>
              <a:gd name="connsiteX5" fmla="*/ 1529123 w 1529123"/>
              <a:gd name="connsiteY5" fmla="*/ 656389 h 656389"/>
              <a:gd name="connsiteX0" fmla="*/ 0 w 1529123"/>
              <a:gd name="connsiteY0" fmla="*/ 25752 h 663526"/>
              <a:gd name="connsiteX1" fmla="*/ 1006609 w 1529123"/>
              <a:gd name="connsiteY1" fmla="*/ 56488 h 663526"/>
              <a:gd name="connsiteX2" fmla="*/ 1106501 w 1529123"/>
              <a:gd name="connsiteY2" fmla="*/ 563634 h 663526"/>
              <a:gd name="connsiteX3" fmla="*/ 1529123 w 1529123"/>
              <a:gd name="connsiteY3" fmla="*/ 655842 h 663526"/>
              <a:gd name="connsiteX4" fmla="*/ 1529123 w 1529123"/>
              <a:gd name="connsiteY4" fmla="*/ 655842 h 663526"/>
              <a:gd name="connsiteX5" fmla="*/ 1529123 w 1529123"/>
              <a:gd name="connsiteY5" fmla="*/ 663526 h 663526"/>
              <a:gd name="connsiteX0" fmla="*/ 0 w 1529123"/>
              <a:gd name="connsiteY0" fmla="*/ 25752 h 655978"/>
              <a:gd name="connsiteX1" fmla="*/ 1006609 w 1529123"/>
              <a:gd name="connsiteY1" fmla="*/ 56488 h 655978"/>
              <a:gd name="connsiteX2" fmla="*/ 1106501 w 1529123"/>
              <a:gd name="connsiteY2" fmla="*/ 563634 h 655978"/>
              <a:gd name="connsiteX3" fmla="*/ 1529123 w 1529123"/>
              <a:gd name="connsiteY3" fmla="*/ 655842 h 655978"/>
              <a:gd name="connsiteX4" fmla="*/ 1529123 w 1529123"/>
              <a:gd name="connsiteY4" fmla="*/ 655842 h 655978"/>
              <a:gd name="connsiteX5" fmla="*/ 1529123 w 1529123"/>
              <a:gd name="connsiteY5" fmla="*/ 617422 h 65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123" h="655978">
                <a:moveTo>
                  <a:pt x="0" y="25752"/>
                </a:moveTo>
                <a:cubicBezTo>
                  <a:pt x="411736" y="5901"/>
                  <a:pt x="822192" y="-33159"/>
                  <a:pt x="1006609" y="56488"/>
                </a:cubicBezTo>
                <a:cubicBezTo>
                  <a:pt x="1191026" y="146135"/>
                  <a:pt x="1019415" y="463742"/>
                  <a:pt x="1106501" y="563634"/>
                </a:cubicBezTo>
                <a:cubicBezTo>
                  <a:pt x="1193587" y="663526"/>
                  <a:pt x="1529123" y="655842"/>
                  <a:pt x="1529123" y="655842"/>
                </a:cubicBezTo>
                <a:lnTo>
                  <a:pt x="1529123" y="655842"/>
                </a:lnTo>
                <a:lnTo>
                  <a:pt x="1529123" y="617422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5F04DF3-C830-C0D0-7E1F-33100B70D393}"/>
              </a:ext>
            </a:extLst>
          </p:cNvPr>
          <p:cNvSpPr/>
          <p:nvPr/>
        </p:nvSpPr>
        <p:spPr>
          <a:xfrm>
            <a:off x="2319042" y="2449677"/>
            <a:ext cx="1529123" cy="1174839"/>
          </a:xfrm>
          <a:custGeom>
            <a:avLst/>
            <a:gdLst>
              <a:gd name="connsiteX0" fmla="*/ 0 w 1529123"/>
              <a:gd name="connsiteY0" fmla="*/ 18615 h 656389"/>
              <a:gd name="connsiteX1" fmla="*/ 1006609 w 1529123"/>
              <a:gd name="connsiteY1" fmla="*/ 49351 h 656389"/>
              <a:gd name="connsiteX2" fmla="*/ 1098817 w 1529123"/>
              <a:gd name="connsiteY2" fmla="*/ 441236 h 656389"/>
              <a:gd name="connsiteX3" fmla="*/ 1529123 w 1529123"/>
              <a:gd name="connsiteY3" fmla="*/ 648705 h 656389"/>
              <a:gd name="connsiteX4" fmla="*/ 1529123 w 1529123"/>
              <a:gd name="connsiteY4" fmla="*/ 648705 h 656389"/>
              <a:gd name="connsiteX5" fmla="*/ 1529123 w 1529123"/>
              <a:gd name="connsiteY5" fmla="*/ 656389 h 656389"/>
              <a:gd name="connsiteX0" fmla="*/ 0 w 1529123"/>
              <a:gd name="connsiteY0" fmla="*/ 2389 h 640163"/>
              <a:gd name="connsiteX1" fmla="*/ 622407 w 1529123"/>
              <a:gd name="connsiteY1" fmla="*/ 161337 h 640163"/>
              <a:gd name="connsiteX2" fmla="*/ 1098817 w 1529123"/>
              <a:gd name="connsiteY2" fmla="*/ 425010 h 640163"/>
              <a:gd name="connsiteX3" fmla="*/ 1529123 w 1529123"/>
              <a:gd name="connsiteY3" fmla="*/ 632479 h 640163"/>
              <a:gd name="connsiteX4" fmla="*/ 1529123 w 1529123"/>
              <a:gd name="connsiteY4" fmla="*/ 632479 h 640163"/>
              <a:gd name="connsiteX5" fmla="*/ 1529123 w 1529123"/>
              <a:gd name="connsiteY5" fmla="*/ 640163 h 640163"/>
              <a:gd name="connsiteX0" fmla="*/ 0 w 1529123"/>
              <a:gd name="connsiteY0" fmla="*/ 2593 h 640367"/>
              <a:gd name="connsiteX1" fmla="*/ 622407 w 1529123"/>
              <a:gd name="connsiteY1" fmla="*/ 161541 h 640367"/>
              <a:gd name="connsiteX2" fmla="*/ 791456 w 1529123"/>
              <a:gd name="connsiteY2" fmla="*/ 486946 h 640367"/>
              <a:gd name="connsiteX3" fmla="*/ 1529123 w 1529123"/>
              <a:gd name="connsiteY3" fmla="*/ 632683 h 640367"/>
              <a:gd name="connsiteX4" fmla="*/ 1529123 w 1529123"/>
              <a:gd name="connsiteY4" fmla="*/ 632683 h 640367"/>
              <a:gd name="connsiteX5" fmla="*/ 1529123 w 1529123"/>
              <a:gd name="connsiteY5" fmla="*/ 640367 h 640367"/>
              <a:gd name="connsiteX0" fmla="*/ 0 w 1529123"/>
              <a:gd name="connsiteY0" fmla="*/ 3039 h 643336"/>
              <a:gd name="connsiteX1" fmla="*/ 622407 w 1529123"/>
              <a:gd name="connsiteY1" fmla="*/ 161987 h 643336"/>
              <a:gd name="connsiteX2" fmla="*/ 829876 w 1529123"/>
              <a:gd name="connsiteY2" fmla="*/ 594645 h 643336"/>
              <a:gd name="connsiteX3" fmla="*/ 1529123 w 1529123"/>
              <a:gd name="connsiteY3" fmla="*/ 633129 h 643336"/>
              <a:gd name="connsiteX4" fmla="*/ 1529123 w 1529123"/>
              <a:gd name="connsiteY4" fmla="*/ 633129 h 643336"/>
              <a:gd name="connsiteX5" fmla="*/ 1529123 w 1529123"/>
              <a:gd name="connsiteY5" fmla="*/ 640813 h 64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9123" h="643336">
                <a:moveTo>
                  <a:pt x="0" y="3039"/>
                </a:moveTo>
                <a:cubicBezTo>
                  <a:pt x="411736" y="-16812"/>
                  <a:pt x="484094" y="63386"/>
                  <a:pt x="622407" y="161987"/>
                </a:cubicBezTo>
                <a:cubicBezTo>
                  <a:pt x="760720" y="260588"/>
                  <a:pt x="678757" y="516121"/>
                  <a:pt x="829876" y="594645"/>
                </a:cubicBezTo>
                <a:cubicBezTo>
                  <a:pt x="980995" y="673169"/>
                  <a:pt x="1529123" y="633129"/>
                  <a:pt x="1529123" y="633129"/>
                </a:cubicBezTo>
                <a:lnTo>
                  <a:pt x="1529123" y="633129"/>
                </a:lnTo>
                <a:lnTo>
                  <a:pt x="1529123" y="640813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E9BF-38EB-8643-5426-B4D3AFC7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3059-8405-94AF-75DC-8DF2E26C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0165"/>
            <a:ext cx="10515600" cy="143679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191085-1FD2-47AD-B3D9-813D1E9FCF60}"/>
              </a:ext>
            </a:extLst>
          </p:cNvPr>
          <p:cNvSpPr/>
          <p:nvPr/>
        </p:nvSpPr>
        <p:spPr>
          <a:xfrm>
            <a:off x="1960338" y="2028715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9729A0-DA13-F9BC-723C-ABA0552A1F99}"/>
              </a:ext>
            </a:extLst>
          </p:cNvPr>
          <p:cNvSpPr/>
          <p:nvPr/>
        </p:nvSpPr>
        <p:spPr>
          <a:xfrm>
            <a:off x="1960338" y="2333514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014C3-5261-F1BE-7E64-F5F2B58230E0}"/>
              </a:ext>
            </a:extLst>
          </p:cNvPr>
          <p:cNvSpPr txBox="1"/>
          <p:nvPr/>
        </p:nvSpPr>
        <p:spPr>
          <a:xfrm>
            <a:off x="1927208" y="246304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AFA34D-2870-F9CA-5452-351B158A257A}"/>
              </a:ext>
            </a:extLst>
          </p:cNvPr>
          <p:cNvCxnSpPr/>
          <p:nvPr/>
        </p:nvCxnSpPr>
        <p:spPr>
          <a:xfrm>
            <a:off x="2078181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9461A8-21AB-CA38-3477-D269AF332297}"/>
              </a:ext>
            </a:extLst>
          </p:cNvPr>
          <p:cNvCxnSpPr/>
          <p:nvPr/>
        </p:nvCxnSpPr>
        <p:spPr>
          <a:xfrm>
            <a:off x="2375496" y="2939340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B7538-527E-ADE1-D668-6BE367414ED5}"/>
              </a:ext>
            </a:extLst>
          </p:cNvPr>
          <p:cNvCxnSpPr/>
          <p:nvPr/>
        </p:nvCxnSpPr>
        <p:spPr>
          <a:xfrm>
            <a:off x="2660072" y="2942549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AFC65A-5A9F-6454-7123-80D9D5AD0962}"/>
              </a:ext>
            </a:extLst>
          </p:cNvPr>
          <p:cNvSpPr txBox="1"/>
          <p:nvPr/>
        </p:nvSpPr>
        <p:spPr>
          <a:xfrm>
            <a:off x="1655184" y="298160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89C38-76BC-78E7-EE2F-CE45A0E6CFCA}"/>
              </a:ext>
            </a:extLst>
          </p:cNvPr>
          <p:cNvSpPr txBox="1"/>
          <p:nvPr/>
        </p:nvSpPr>
        <p:spPr>
          <a:xfrm>
            <a:off x="2726714" y="297465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C6C8AB-1982-55FD-D3F2-7AA8CA52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78" y="3264585"/>
            <a:ext cx="6432721" cy="314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5E65A2-E50A-5CC6-C2D5-FF5565BD2A52}"/>
              </a:ext>
            </a:extLst>
          </p:cNvPr>
          <p:cNvSpPr txBox="1"/>
          <p:nvPr/>
        </p:nvSpPr>
        <p:spPr>
          <a:xfrm>
            <a:off x="2223097" y="3621164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C12B1-105C-5CF3-BFF6-D9C9CF569E5C}"/>
              </a:ext>
            </a:extLst>
          </p:cNvPr>
          <p:cNvSpPr/>
          <p:nvPr/>
        </p:nvSpPr>
        <p:spPr>
          <a:xfrm>
            <a:off x="4821382" y="2152073"/>
            <a:ext cx="1111977" cy="11125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E0BA79-1296-946B-E458-59DBBC6F3DC9}"/>
              </a:ext>
            </a:extLst>
          </p:cNvPr>
          <p:cNvCxnSpPr>
            <a:cxnSpLocks/>
          </p:cNvCxnSpPr>
          <p:nvPr/>
        </p:nvCxnSpPr>
        <p:spPr>
          <a:xfrm>
            <a:off x="5051728" y="2357777"/>
            <a:ext cx="10510" cy="71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5959D-49BB-D660-C991-A396EEAEFF9D}"/>
              </a:ext>
            </a:extLst>
          </p:cNvPr>
          <p:cNvCxnSpPr>
            <a:cxnSpLocks/>
          </p:cNvCxnSpPr>
          <p:nvPr/>
        </p:nvCxnSpPr>
        <p:spPr>
          <a:xfrm>
            <a:off x="4390139" y="2708329"/>
            <a:ext cx="672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14EF7D-CE58-FE39-58D3-5260D219B8B6}"/>
              </a:ext>
            </a:extLst>
          </p:cNvPr>
          <p:cNvCxnSpPr>
            <a:cxnSpLocks/>
          </p:cNvCxnSpPr>
          <p:nvPr/>
        </p:nvCxnSpPr>
        <p:spPr>
          <a:xfrm flipV="1">
            <a:off x="5041320" y="2028715"/>
            <a:ext cx="717958" cy="68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33335-EF87-2F79-D396-49337E98E0C0}"/>
              </a:ext>
            </a:extLst>
          </p:cNvPr>
          <p:cNvCxnSpPr>
            <a:cxnSpLocks/>
          </p:cNvCxnSpPr>
          <p:nvPr/>
        </p:nvCxnSpPr>
        <p:spPr>
          <a:xfrm>
            <a:off x="5062831" y="2719338"/>
            <a:ext cx="729180" cy="62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70ADB7-883C-7055-2710-F59D5B4D5DE7}"/>
              </a:ext>
            </a:extLst>
          </p:cNvPr>
          <p:cNvCxnSpPr/>
          <p:nvPr/>
        </p:nvCxnSpPr>
        <p:spPr>
          <a:xfrm>
            <a:off x="5062238" y="2715022"/>
            <a:ext cx="534998" cy="451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DB751B-8A67-D179-D3B5-51ABF507B0A8}"/>
              </a:ext>
            </a:extLst>
          </p:cNvPr>
          <p:cNvSpPr txBox="1"/>
          <p:nvPr/>
        </p:nvSpPr>
        <p:spPr>
          <a:xfrm>
            <a:off x="4093238" y="2589649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1827E-C85B-5CDC-DAA2-3EC5EDCD6EDC}"/>
              </a:ext>
            </a:extLst>
          </p:cNvPr>
          <p:cNvSpPr txBox="1"/>
          <p:nvPr/>
        </p:nvSpPr>
        <p:spPr>
          <a:xfrm>
            <a:off x="5444837" y="3373980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A2713-9CEC-F63E-C31B-3E60A6E4BC48}"/>
              </a:ext>
            </a:extLst>
          </p:cNvPr>
          <p:cNvSpPr txBox="1"/>
          <p:nvPr/>
        </p:nvSpPr>
        <p:spPr>
          <a:xfrm>
            <a:off x="5535749" y="1722144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0530BF-FE7C-7E09-8422-DC19A0FF84BF}"/>
              </a:ext>
            </a:extLst>
          </p:cNvPr>
          <p:cNvCxnSpPr>
            <a:cxnSpLocks/>
          </p:cNvCxnSpPr>
          <p:nvPr/>
        </p:nvCxnSpPr>
        <p:spPr>
          <a:xfrm>
            <a:off x="5759278" y="1741830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CB258-5F87-364C-FD58-3A2510E72808}"/>
              </a:ext>
            </a:extLst>
          </p:cNvPr>
          <p:cNvCxnSpPr>
            <a:cxnSpLocks/>
          </p:cNvCxnSpPr>
          <p:nvPr/>
        </p:nvCxnSpPr>
        <p:spPr>
          <a:xfrm>
            <a:off x="5792011" y="3336401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3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52A4-95F9-CC5E-3B98-C4F6078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808"/>
          </a:xfrm>
        </p:spPr>
        <p:txBody>
          <a:bodyPr/>
          <a:lstStyle/>
          <a:p>
            <a:r>
              <a:rPr lang="en-US" dirty="0"/>
              <a:t>Dimmer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56B8-96FE-FD35-2B85-430F9559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5473548"/>
            <a:ext cx="10515600" cy="1004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E9A5D-835D-B749-06CE-C193AC997EEC}"/>
              </a:ext>
            </a:extLst>
          </p:cNvPr>
          <p:cNvSpPr/>
          <p:nvPr/>
        </p:nvSpPr>
        <p:spPr>
          <a:xfrm>
            <a:off x="3713727" y="1833464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8F1A8-B3D3-E4B7-F413-E724535FCFF2}"/>
              </a:ext>
            </a:extLst>
          </p:cNvPr>
          <p:cNvSpPr/>
          <p:nvPr/>
        </p:nvSpPr>
        <p:spPr>
          <a:xfrm>
            <a:off x="3713727" y="2138263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46FE-7C23-2B0D-EF15-A3E73CD75EF7}"/>
              </a:ext>
            </a:extLst>
          </p:cNvPr>
          <p:cNvSpPr txBox="1"/>
          <p:nvPr/>
        </p:nvSpPr>
        <p:spPr>
          <a:xfrm>
            <a:off x="3680597" y="2267791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91D954-9F36-0DCC-EF9C-65EC3E9F8D4F}"/>
              </a:ext>
            </a:extLst>
          </p:cNvPr>
          <p:cNvCxnSpPr>
            <a:cxnSpLocks/>
          </p:cNvCxnSpPr>
          <p:nvPr/>
        </p:nvCxnSpPr>
        <p:spPr>
          <a:xfrm>
            <a:off x="3831570" y="2744089"/>
            <a:ext cx="0" cy="1521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BC4AF0-768D-6314-1362-6C2A405DAD20}"/>
              </a:ext>
            </a:extLst>
          </p:cNvPr>
          <p:cNvCxnSpPr>
            <a:cxnSpLocks/>
          </p:cNvCxnSpPr>
          <p:nvPr/>
        </p:nvCxnSpPr>
        <p:spPr>
          <a:xfrm>
            <a:off x="4128885" y="2744089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0D63F1-3C20-F361-97B6-F30FCAB88AC5}"/>
              </a:ext>
            </a:extLst>
          </p:cNvPr>
          <p:cNvCxnSpPr>
            <a:cxnSpLocks/>
          </p:cNvCxnSpPr>
          <p:nvPr/>
        </p:nvCxnSpPr>
        <p:spPr>
          <a:xfrm>
            <a:off x="4413461" y="2747298"/>
            <a:ext cx="0" cy="744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7989B0-DEE2-09CC-6514-86FC515EE6F8}"/>
              </a:ext>
            </a:extLst>
          </p:cNvPr>
          <p:cNvCxnSpPr>
            <a:cxnSpLocks/>
          </p:cNvCxnSpPr>
          <p:nvPr/>
        </p:nvCxnSpPr>
        <p:spPr>
          <a:xfrm flipH="1">
            <a:off x="2153183" y="4275526"/>
            <a:ext cx="26587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2D0FD4-EBB3-B604-5C02-A839C033F358}"/>
              </a:ext>
            </a:extLst>
          </p:cNvPr>
          <p:cNvCxnSpPr>
            <a:cxnSpLocks/>
          </p:cNvCxnSpPr>
          <p:nvPr/>
        </p:nvCxnSpPr>
        <p:spPr>
          <a:xfrm flipH="1">
            <a:off x="3928630" y="3365745"/>
            <a:ext cx="200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A96207C-875C-91D4-63AB-999313A04D07}"/>
              </a:ext>
            </a:extLst>
          </p:cNvPr>
          <p:cNvSpPr/>
          <p:nvPr/>
        </p:nvSpPr>
        <p:spPr>
          <a:xfrm>
            <a:off x="3591426" y="3277671"/>
            <a:ext cx="410730" cy="90122"/>
          </a:xfrm>
          <a:custGeom>
            <a:avLst/>
            <a:gdLst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30909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88505"/>
              <a:gd name="connsiteY0" fmla="*/ 81655 h 104232"/>
              <a:gd name="connsiteX1" fmla="*/ 110837 w 388505"/>
              <a:gd name="connsiteY1" fmla="*/ 90892 h 104232"/>
              <a:gd name="connsiteX2" fmla="*/ 193964 w 388505"/>
              <a:gd name="connsiteY2" fmla="*/ 7764 h 104232"/>
              <a:gd name="connsiteX3" fmla="*/ 278534 w 388505"/>
              <a:gd name="connsiteY3" fmla="*/ 7764 h 104232"/>
              <a:gd name="connsiteX4" fmla="*/ 304800 w 388505"/>
              <a:gd name="connsiteY4" fmla="*/ 44710 h 104232"/>
              <a:gd name="connsiteX5" fmla="*/ 332509 w 388505"/>
              <a:gd name="connsiteY5" fmla="*/ 100128 h 104232"/>
              <a:gd name="connsiteX6" fmla="*/ 369455 w 388505"/>
              <a:gd name="connsiteY6" fmla="*/ 100128 h 104232"/>
              <a:gd name="connsiteX7" fmla="*/ 369455 w 388505"/>
              <a:gd name="connsiteY7" fmla="*/ 100128 h 104232"/>
              <a:gd name="connsiteX8" fmla="*/ 388505 w 388505"/>
              <a:gd name="connsiteY8" fmla="*/ 87428 h 104232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69455 w 388505"/>
              <a:gd name="connsiteY6" fmla="*/ 100128 h 100128"/>
              <a:gd name="connsiteX7" fmla="*/ 388505 w 388505"/>
              <a:gd name="connsiteY7" fmla="*/ 87428 h 100128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34530 w 388505"/>
              <a:gd name="connsiteY6" fmla="*/ 81078 h 100128"/>
              <a:gd name="connsiteX7" fmla="*/ 388505 w 388505"/>
              <a:gd name="connsiteY7" fmla="*/ 87428 h 100128"/>
              <a:gd name="connsiteX0" fmla="*/ 0 w 388505"/>
              <a:gd name="connsiteY0" fmla="*/ 84866 h 103339"/>
              <a:gd name="connsiteX1" fmla="*/ 110837 w 388505"/>
              <a:gd name="connsiteY1" fmla="*/ 94103 h 103339"/>
              <a:gd name="connsiteX2" fmla="*/ 193964 w 388505"/>
              <a:gd name="connsiteY2" fmla="*/ 10975 h 103339"/>
              <a:gd name="connsiteX3" fmla="*/ 278534 w 388505"/>
              <a:gd name="connsiteY3" fmla="*/ 10975 h 103339"/>
              <a:gd name="connsiteX4" fmla="*/ 369455 w 388505"/>
              <a:gd name="connsiteY4" fmla="*/ 103339 h 103339"/>
              <a:gd name="connsiteX5" fmla="*/ 334530 w 388505"/>
              <a:gd name="connsiteY5" fmla="*/ 84289 h 103339"/>
              <a:gd name="connsiteX6" fmla="*/ 388505 w 388505"/>
              <a:gd name="connsiteY6" fmla="*/ 90639 h 103339"/>
              <a:gd name="connsiteX0" fmla="*/ 0 w 369455"/>
              <a:gd name="connsiteY0" fmla="*/ 84866 h 103339"/>
              <a:gd name="connsiteX1" fmla="*/ 110837 w 369455"/>
              <a:gd name="connsiteY1" fmla="*/ 94103 h 103339"/>
              <a:gd name="connsiteX2" fmla="*/ 193964 w 369455"/>
              <a:gd name="connsiteY2" fmla="*/ 10975 h 103339"/>
              <a:gd name="connsiteX3" fmla="*/ 278534 w 369455"/>
              <a:gd name="connsiteY3" fmla="*/ 10975 h 103339"/>
              <a:gd name="connsiteX4" fmla="*/ 369455 w 369455"/>
              <a:gd name="connsiteY4" fmla="*/ 103339 h 103339"/>
              <a:gd name="connsiteX5" fmla="*/ 334530 w 369455"/>
              <a:gd name="connsiteY5" fmla="*/ 84289 h 103339"/>
              <a:gd name="connsiteX0" fmla="*/ 0 w 410730"/>
              <a:gd name="connsiteY0" fmla="*/ 84866 h 103339"/>
              <a:gd name="connsiteX1" fmla="*/ 110837 w 410730"/>
              <a:gd name="connsiteY1" fmla="*/ 94103 h 103339"/>
              <a:gd name="connsiteX2" fmla="*/ 193964 w 410730"/>
              <a:gd name="connsiteY2" fmla="*/ 10975 h 103339"/>
              <a:gd name="connsiteX3" fmla="*/ 278534 w 410730"/>
              <a:gd name="connsiteY3" fmla="*/ 10975 h 103339"/>
              <a:gd name="connsiteX4" fmla="*/ 369455 w 410730"/>
              <a:gd name="connsiteY4" fmla="*/ 103339 h 103339"/>
              <a:gd name="connsiteX5" fmla="*/ 410730 w 410730"/>
              <a:gd name="connsiteY5" fmla="*/ 87464 h 103339"/>
              <a:gd name="connsiteX0" fmla="*/ 0 w 410730"/>
              <a:gd name="connsiteY0" fmla="*/ 83113 h 97835"/>
              <a:gd name="connsiteX1" fmla="*/ 110837 w 410730"/>
              <a:gd name="connsiteY1" fmla="*/ 92350 h 97835"/>
              <a:gd name="connsiteX2" fmla="*/ 193964 w 410730"/>
              <a:gd name="connsiteY2" fmla="*/ 9222 h 97835"/>
              <a:gd name="connsiteX3" fmla="*/ 278534 w 410730"/>
              <a:gd name="connsiteY3" fmla="*/ 9222 h 97835"/>
              <a:gd name="connsiteX4" fmla="*/ 328180 w 410730"/>
              <a:gd name="connsiteY4" fmla="*/ 73011 h 97835"/>
              <a:gd name="connsiteX5" fmla="*/ 410730 w 410730"/>
              <a:gd name="connsiteY5" fmla="*/ 85711 h 97835"/>
              <a:gd name="connsiteX0" fmla="*/ 0 w 410730"/>
              <a:gd name="connsiteY0" fmla="*/ 83871 h 98593"/>
              <a:gd name="connsiteX1" fmla="*/ 110837 w 410730"/>
              <a:gd name="connsiteY1" fmla="*/ 93108 h 98593"/>
              <a:gd name="connsiteX2" fmla="*/ 193964 w 410730"/>
              <a:gd name="connsiteY2" fmla="*/ 9980 h 98593"/>
              <a:gd name="connsiteX3" fmla="*/ 278534 w 410730"/>
              <a:gd name="connsiteY3" fmla="*/ 9980 h 98593"/>
              <a:gd name="connsiteX4" fmla="*/ 331355 w 410730"/>
              <a:gd name="connsiteY4" fmla="*/ 86469 h 98593"/>
              <a:gd name="connsiteX5" fmla="*/ 410730 w 410730"/>
              <a:gd name="connsiteY5" fmla="*/ 86469 h 98593"/>
              <a:gd name="connsiteX0" fmla="*/ 0 w 410730"/>
              <a:gd name="connsiteY0" fmla="*/ 83078 h 90122"/>
              <a:gd name="connsiteX1" fmla="*/ 110837 w 410730"/>
              <a:gd name="connsiteY1" fmla="*/ 79615 h 90122"/>
              <a:gd name="connsiteX2" fmla="*/ 193964 w 410730"/>
              <a:gd name="connsiteY2" fmla="*/ 9187 h 90122"/>
              <a:gd name="connsiteX3" fmla="*/ 278534 w 410730"/>
              <a:gd name="connsiteY3" fmla="*/ 9187 h 90122"/>
              <a:gd name="connsiteX4" fmla="*/ 331355 w 410730"/>
              <a:gd name="connsiteY4" fmla="*/ 85676 h 90122"/>
              <a:gd name="connsiteX5" fmla="*/ 410730 w 410730"/>
              <a:gd name="connsiteY5" fmla="*/ 85676 h 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730" h="90122">
                <a:moveTo>
                  <a:pt x="0" y="83078"/>
                </a:moveTo>
                <a:cubicBezTo>
                  <a:pt x="39255" y="93854"/>
                  <a:pt x="88035" y="91930"/>
                  <a:pt x="110837" y="79615"/>
                </a:cubicBezTo>
                <a:cubicBezTo>
                  <a:pt x="133639" y="67300"/>
                  <a:pt x="166015" y="20925"/>
                  <a:pt x="193964" y="9187"/>
                </a:cubicBezTo>
                <a:cubicBezTo>
                  <a:pt x="221913" y="-2551"/>
                  <a:pt x="255636" y="-3561"/>
                  <a:pt x="278534" y="9187"/>
                </a:cubicBezTo>
                <a:cubicBezTo>
                  <a:pt x="301432" y="21935"/>
                  <a:pt x="322022" y="73457"/>
                  <a:pt x="331355" y="85676"/>
                </a:cubicBezTo>
                <a:lnTo>
                  <a:pt x="410730" y="85676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DFB0DF-214A-E05E-1022-116D1CB78619}"/>
              </a:ext>
            </a:extLst>
          </p:cNvPr>
          <p:cNvCxnSpPr>
            <a:cxnSpLocks/>
          </p:cNvCxnSpPr>
          <p:nvPr/>
        </p:nvCxnSpPr>
        <p:spPr>
          <a:xfrm flipH="1">
            <a:off x="2032070" y="1596936"/>
            <a:ext cx="3003592" cy="13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F4AEE1-2100-8944-D91D-0998FA827E1D}"/>
              </a:ext>
            </a:extLst>
          </p:cNvPr>
          <p:cNvCxnSpPr>
            <a:cxnSpLocks/>
          </p:cNvCxnSpPr>
          <p:nvPr/>
        </p:nvCxnSpPr>
        <p:spPr>
          <a:xfrm>
            <a:off x="2367447" y="3939229"/>
            <a:ext cx="0" cy="336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ADEE9A-B836-29F6-B75D-2A07F87AD93F}"/>
              </a:ext>
            </a:extLst>
          </p:cNvPr>
          <p:cNvCxnSpPr>
            <a:cxnSpLocks/>
          </p:cNvCxnSpPr>
          <p:nvPr/>
        </p:nvCxnSpPr>
        <p:spPr>
          <a:xfrm flipH="1">
            <a:off x="2346585" y="1596936"/>
            <a:ext cx="20862" cy="1097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A02BC4-D9B2-C151-6A63-EEB17DC70428}"/>
              </a:ext>
            </a:extLst>
          </p:cNvPr>
          <p:cNvCxnSpPr>
            <a:cxnSpLocks/>
          </p:cNvCxnSpPr>
          <p:nvPr/>
        </p:nvCxnSpPr>
        <p:spPr>
          <a:xfrm>
            <a:off x="4657484" y="1596936"/>
            <a:ext cx="0" cy="541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EE8BB6-84E6-42F9-B7DC-0DE762AD7796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13461" y="3491679"/>
            <a:ext cx="6236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87AE67-7D7F-6928-B566-3C0981AF7957}"/>
              </a:ext>
            </a:extLst>
          </p:cNvPr>
          <p:cNvCxnSpPr>
            <a:cxnSpLocks/>
          </p:cNvCxnSpPr>
          <p:nvPr/>
        </p:nvCxnSpPr>
        <p:spPr>
          <a:xfrm>
            <a:off x="4657484" y="2138263"/>
            <a:ext cx="378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492582-2A64-F05D-2BA9-AD45B3007111}"/>
              </a:ext>
            </a:extLst>
          </p:cNvPr>
          <p:cNvSpPr txBox="1"/>
          <p:nvPr/>
        </p:nvSpPr>
        <p:spPr>
          <a:xfrm>
            <a:off x="1737502" y="2954505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</a:t>
            </a:r>
            <a:br>
              <a:rPr lang="en-US" dirty="0"/>
            </a:br>
            <a:r>
              <a:rPr lang="en-US" dirty="0"/>
              <a:t>Pot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51ACFE3-F2F3-FF80-3989-A8C7B1EF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92026" y="2682179"/>
            <a:ext cx="366848" cy="12680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B1F2CB0-CDB6-2D5D-6C28-112A3BB2A989}"/>
              </a:ext>
            </a:extLst>
          </p:cNvPr>
          <p:cNvSpPr txBox="1"/>
          <p:nvPr/>
        </p:nvSpPr>
        <p:spPr>
          <a:xfrm>
            <a:off x="2769103" y="15663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A29636-E468-DB43-5EB1-D8FEC9E231F0}"/>
              </a:ext>
            </a:extLst>
          </p:cNvPr>
          <p:cNvSpPr txBox="1"/>
          <p:nvPr/>
        </p:nvSpPr>
        <p:spPr>
          <a:xfrm>
            <a:off x="8364229" y="3733717"/>
            <a:ext cx="114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milliamp limiting resistor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C50D5B3-1804-1D45-FC07-7B58A56A3792}"/>
              </a:ext>
            </a:extLst>
          </p:cNvPr>
          <p:cNvSpPr/>
          <p:nvPr/>
        </p:nvSpPr>
        <p:spPr>
          <a:xfrm>
            <a:off x="8233767" y="1796810"/>
            <a:ext cx="1198849" cy="104026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95337A-C961-58E1-8ACB-19AB736CD067}"/>
              </a:ext>
            </a:extLst>
          </p:cNvPr>
          <p:cNvSpPr txBox="1"/>
          <p:nvPr/>
        </p:nvSpPr>
        <p:spPr>
          <a:xfrm>
            <a:off x="8364229" y="2965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4A7725-7EA7-E724-408D-32C370422992}"/>
              </a:ext>
            </a:extLst>
          </p:cNvPr>
          <p:cNvSpPr txBox="1"/>
          <p:nvPr/>
        </p:nvSpPr>
        <p:spPr>
          <a:xfrm>
            <a:off x="2761353" y="39265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2D8D74E-7E6B-9FC1-F91C-0B4EFB1FAB48}"/>
              </a:ext>
            </a:extLst>
          </p:cNvPr>
          <p:cNvSpPr/>
          <p:nvPr/>
        </p:nvSpPr>
        <p:spPr>
          <a:xfrm>
            <a:off x="2658874" y="3293657"/>
            <a:ext cx="935373" cy="139936"/>
          </a:xfrm>
          <a:custGeom>
            <a:avLst/>
            <a:gdLst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5579" h="1161535">
                <a:moveTo>
                  <a:pt x="0" y="580768"/>
                </a:moveTo>
                <a:cubicBezTo>
                  <a:pt x="586946" y="627106"/>
                  <a:pt x="15652" y="589038"/>
                  <a:pt x="1470454" y="580768"/>
                </a:cubicBezTo>
                <a:cubicBezTo>
                  <a:pt x="1785773" y="19169"/>
                  <a:pt x="1491556" y="589100"/>
                  <a:pt x="1779373" y="24713"/>
                </a:cubicBezTo>
                <a:cubicBezTo>
                  <a:pt x="2395437" y="1171895"/>
                  <a:pt x="1791540" y="34061"/>
                  <a:pt x="2409568" y="1161535"/>
                </a:cubicBezTo>
                <a:cubicBezTo>
                  <a:pt x="3046353" y="33489"/>
                  <a:pt x="2425853" y="1176553"/>
                  <a:pt x="3039762" y="37070"/>
                </a:cubicBezTo>
                <a:cubicBezTo>
                  <a:pt x="3653671" y="1181243"/>
                  <a:pt x="3045402" y="42297"/>
                  <a:pt x="3645244" y="1161535"/>
                </a:cubicBezTo>
                <a:cubicBezTo>
                  <a:pt x="4287288" y="-2883"/>
                  <a:pt x="3655351" y="1172307"/>
                  <a:pt x="4275438" y="0"/>
                </a:cubicBezTo>
                <a:cubicBezTo>
                  <a:pt x="4909592" y="1158240"/>
                  <a:pt x="4288999" y="2915"/>
                  <a:pt x="4917990" y="1161535"/>
                </a:cubicBezTo>
                <a:cubicBezTo>
                  <a:pt x="5251560" y="589829"/>
                  <a:pt x="4926132" y="1161472"/>
                  <a:pt x="5263979" y="593124"/>
                </a:cubicBezTo>
                <a:lnTo>
                  <a:pt x="6635579" y="593124"/>
                </a:lnTo>
                <a:lnTo>
                  <a:pt x="6635579" y="593124"/>
                </a:lnTo>
                <a:lnTo>
                  <a:pt x="6635579" y="593124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A5D76-8D91-5113-5318-8B25525D618C}"/>
              </a:ext>
            </a:extLst>
          </p:cNvPr>
          <p:cNvSpPr txBox="1"/>
          <p:nvPr/>
        </p:nvSpPr>
        <p:spPr>
          <a:xfrm>
            <a:off x="2537800" y="2903961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10K ohm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F4B9C-9094-B8AB-F6F3-90F9C2510254}"/>
              </a:ext>
            </a:extLst>
          </p:cNvPr>
          <p:cNvSpPr txBox="1"/>
          <p:nvPr/>
        </p:nvSpPr>
        <p:spPr>
          <a:xfrm>
            <a:off x="5013209" y="2590956"/>
            <a:ext cx="150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Noodle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B2FCE5-275C-C2A8-2614-F32AEAA249C8}"/>
              </a:ext>
            </a:extLst>
          </p:cNvPr>
          <p:cNvSpPr/>
          <p:nvPr/>
        </p:nvSpPr>
        <p:spPr>
          <a:xfrm>
            <a:off x="5484373" y="1635710"/>
            <a:ext cx="1303671" cy="2297285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  <a:gd name="connsiteX0" fmla="*/ 0 w 936195"/>
              <a:gd name="connsiteY0" fmla="*/ 226136 h 1021171"/>
              <a:gd name="connsiteX1" fmla="*/ 277151 w 936195"/>
              <a:gd name="connsiteY1" fmla="*/ 74451 h 1021171"/>
              <a:gd name="connsiteX2" fmla="*/ 579932 w 936195"/>
              <a:gd name="connsiteY2" fmla="*/ 7839 h 1021171"/>
              <a:gd name="connsiteX3" fmla="*/ 876658 w 936195"/>
              <a:gd name="connsiteY3" fmla="*/ 250064 h 1021171"/>
              <a:gd name="connsiteX4" fmla="*/ 925103 w 936195"/>
              <a:gd name="connsiteY4" fmla="*/ 692125 h 1021171"/>
              <a:gd name="connsiteX5" fmla="*/ 731323 w 936195"/>
              <a:gd name="connsiteY5" fmla="*/ 982795 h 1021171"/>
              <a:gd name="connsiteX6" fmla="*/ 337707 w 936195"/>
              <a:gd name="connsiteY6" fmla="*/ 1000962 h 1021171"/>
              <a:gd name="connsiteX7" fmla="*/ 28870 w 936195"/>
              <a:gd name="connsiteY7" fmla="*/ 825349 h 1021171"/>
              <a:gd name="connsiteX8" fmla="*/ 28870 w 936195"/>
              <a:gd name="connsiteY8" fmla="*/ 825349 h 1021171"/>
              <a:gd name="connsiteX0" fmla="*/ 0 w 936195"/>
              <a:gd name="connsiteY0" fmla="*/ 226136 h 1021171"/>
              <a:gd name="connsiteX1" fmla="*/ 277151 w 936195"/>
              <a:gd name="connsiteY1" fmla="*/ 74451 h 1021171"/>
              <a:gd name="connsiteX2" fmla="*/ 579932 w 936195"/>
              <a:gd name="connsiteY2" fmla="*/ 7839 h 1021171"/>
              <a:gd name="connsiteX3" fmla="*/ 876658 w 936195"/>
              <a:gd name="connsiteY3" fmla="*/ 250064 h 1021171"/>
              <a:gd name="connsiteX4" fmla="*/ 925103 w 936195"/>
              <a:gd name="connsiteY4" fmla="*/ 692125 h 1021171"/>
              <a:gd name="connsiteX5" fmla="*/ 731323 w 936195"/>
              <a:gd name="connsiteY5" fmla="*/ 982795 h 1021171"/>
              <a:gd name="connsiteX6" fmla="*/ 337707 w 936195"/>
              <a:gd name="connsiteY6" fmla="*/ 1000962 h 1021171"/>
              <a:gd name="connsiteX7" fmla="*/ 28870 w 936195"/>
              <a:gd name="connsiteY7" fmla="*/ 825349 h 1021171"/>
              <a:gd name="connsiteX8" fmla="*/ 28870 w 936195"/>
              <a:gd name="connsiteY8" fmla="*/ 825349 h 1021171"/>
              <a:gd name="connsiteX0" fmla="*/ 6055 w 942250"/>
              <a:gd name="connsiteY0" fmla="*/ 226136 h 1021171"/>
              <a:gd name="connsiteX1" fmla="*/ 283206 w 942250"/>
              <a:gd name="connsiteY1" fmla="*/ 74451 h 1021171"/>
              <a:gd name="connsiteX2" fmla="*/ 585987 w 942250"/>
              <a:gd name="connsiteY2" fmla="*/ 7839 h 1021171"/>
              <a:gd name="connsiteX3" fmla="*/ 882713 w 942250"/>
              <a:gd name="connsiteY3" fmla="*/ 250064 h 1021171"/>
              <a:gd name="connsiteX4" fmla="*/ 931158 w 942250"/>
              <a:gd name="connsiteY4" fmla="*/ 692125 h 1021171"/>
              <a:gd name="connsiteX5" fmla="*/ 737378 w 942250"/>
              <a:gd name="connsiteY5" fmla="*/ 982795 h 1021171"/>
              <a:gd name="connsiteX6" fmla="*/ 343762 w 942250"/>
              <a:gd name="connsiteY6" fmla="*/ 1000962 h 1021171"/>
              <a:gd name="connsiteX7" fmla="*/ 34925 w 942250"/>
              <a:gd name="connsiteY7" fmla="*/ 825349 h 1021171"/>
              <a:gd name="connsiteX8" fmla="*/ 0 w 942250"/>
              <a:gd name="connsiteY8" fmla="*/ 822174 h 1021171"/>
              <a:gd name="connsiteX0" fmla="*/ 6055 w 942250"/>
              <a:gd name="connsiteY0" fmla="*/ 226136 h 1019702"/>
              <a:gd name="connsiteX1" fmla="*/ 283206 w 942250"/>
              <a:gd name="connsiteY1" fmla="*/ 74451 h 1019702"/>
              <a:gd name="connsiteX2" fmla="*/ 585987 w 942250"/>
              <a:gd name="connsiteY2" fmla="*/ 7839 h 1019702"/>
              <a:gd name="connsiteX3" fmla="*/ 882713 w 942250"/>
              <a:gd name="connsiteY3" fmla="*/ 250064 h 1019702"/>
              <a:gd name="connsiteX4" fmla="*/ 931158 w 942250"/>
              <a:gd name="connsiteY4" fmla="*/ 692125 h 1019702"/>
              <a:gd name="connsiteX5" fmla="*/ 737378 w 942250"/>
              <a:gd name="connsiteY5" fmla="*/ 982795 h 1019702"/>
              <a:gd name="connsiteX6" fmla="*/ 343762 w 942250"/>
              <a:gd name="connsiteY6" fmla="*/ 1000962 h 1019702"/>
              <a:gd name="connsiteX7" fmla="*/ 139700 w 942250"/>
              <a:gd name="connsiteY7" fmla="*/ 847574 h 1019702"/>
              <a:gd name="connsiteX8" fmla="*/ 0 w 942250"/>
              <a:gd name="connsiteY8" fmla="*/ 822174 h 1019702"/>
              <a:gd name="connsiteX0" fmla="*/ 6055 w 942250"/>
              <a:gd name="connsiteY0" fmla="*/ 226136 h 1019702"/>
              <a:gd name="connsiteX1" fmla="*/ 283206 w 942250"/>
              <a:gd name="connsiteY1" fmla="*/ 74451 h 1019702"/>
              <a:gd name="connsiteX2" fmla="*/ 585987 w 942250"/>
              <a:gd name="connsiteY2" fmla="*/ 7839 h 1019702"/>
              <a:gd name="connsiteX3" fmla="*/ 882713 w 942250"/>
              <a:gd name="connsiteY3" fmla="*/ 250064 h 1019702"/>
              <a:gd name="connsiteX4" fmla="*/ 931158 w 942250"/>
              <a:gd name="connsiteY4" fmla="*/ 692125 h 1019702"/>
              <a:gd name="connsiteX5" fmla="*/ 737378 w 942250"/>
              <a:gd name="connsiteY5" fmla="*/ 982795 h 1019702"/>
              <a:gd name="connsiteX6" fmla="*/ 343762 w 942250"/>
              <a:gd name="connsiteY6" fmla="*/ 1000962 h 1019702"/>
              <a:gd name="connsiteX7" fmla="*/ 139700 w 942250"/>
              <a:gd name="connsiteY7" fmla="*/ 847574 h 1019702"/>
              <a:gd name="connsiteX8" fmla="*/ 0 w 942250"/>
              <a:gd name="connsiteY8" fmla="*/ 822174 h 1019702"/>
              <a:gd name="connsiteX0" fmla="*/ 6055 w 942250"/>
              <a:gd name="connsiteY0" fmla="*/ 226136 h 1017855"/>
              <a:gd name="connsiteX1" fmla="*/ 283206 w 942250"/>
              <a:gd name="connsiteY1" fmla="*/ 74451 h 1017855"/>
              <a:gd name="connsiteX2" fmla="*/ 585987 w 942250"/>
              <a:gd name="connsiteY2" fmla="*/ 7839 h 1017855"/>
              <a:gd name="connsiteX3" fmla="*/ 882713 w 942250"/>
              <a:gd name="connsiteY3" fmla="*/ 250064 h 1017855"/>
              <a:gd name="connsiteX4" fmla="*/ 931158 w 942250"/>
              <a:gd name="connsiteY4" fmla="*/ 692125 h 1017855"/>
              <a:gd name="connsiteX5" fmla="*/ 737378 w 942250"/>
              <a:gd name="connsiteY5" fmla="*/ 982795 h 1017855"/>
              <a:gd name="connsiteX6" fmla="*/ 343762 w 942250"/>
              <a:gd name="connsiteY6" fmla="*/ 1000962 h 1017855"/>
              <a:gd name="connsiteX7" fmla="*/ 180975 w 942250"/>
              <a:gd name="connsiteY7" fmla="*/ 876149 h 1017855"/>
              <a:gd name="connsiteX8" fmla="*/ 0 w 942250"/>
              <a:gd name="connsiteY8" fmla="*/ 822174 h 1017855"/>
              <a:gd name="connsiteX0" fmla="*/ 6055 w 942250"/>
              <a:gd name="connsiteY0" fmla="*/ 226136 h 1019287"/>
              <a:gd name="connsiteX1" fmla="*/ 283206 w 942250"/>
              <a:gd name="connsiteY1" fmla="*/ 74451 h 1019287"/>
              <a:gd name="connsiteX2" fmla="*/ 585987 w 942250"/>
              <a:gd name="connsiteY2" fmla="*/ 7839 h 1019287"/>
              <a:gd name="connsiteX3" fmla="*/ 882713 w 942250"/>
              <a:gd name="connsiteY3" fmla="*/ 250064 h 1019287"/>
              <a:gd name="connsiteX4" fmla="*/ 931158 w 942250"/>
              <a:gd name="connsiteY4" fmla="*/ 692125 h 1019287"/>
              <a:gd name="connsiteX5" fmla="*/ 737378 w 942250"/>
              <a:gd name="connsiteY5" fmla="*/ 982795 h 1019287"/>
              <a:gd name="connsiteX6" fmla="*/ 343762 w 942250"/>
              <a:gd name="connsiteY6" fmla="*/ 1000962 h 1019287"/>
              <a:gd name="connsiteX7" fmla="*/ 200025 w 942250"/>
              <a:gd name="connsiteY7" fmla="*/ 853924 h 1019287"/>
              <a:gd name="connsiteX8" fmla="*/ 0 w 942250"/>
              <a:gd name="connsiteY8" fmla="*/ 822174 h 1019287"/>
              <a:gd name="connsiteX0" fmla="*/ 6055 w 942250"/>
              <a:gd name="connsiteY0" fmla="*/ 226136 h 1018261"/>
              <a:gd name="connsiteX1" fmla="*/ 283206 w 942250"/>
              <a:gd name="connsiteY1" fmla="*/ 74451 h 1018261"/>
              <a:gd name="connsiteX2" fmla="*/ 585987 w 942250"/>
              <a:gd name="connsiteY2" fmla="*/ 7839 h 1018261"/>
              <a:gd name="connsiteX3" fmla="*/ 882713 w 942250"/>
              <a:gd name="connsiteY3" fmla="*/ 250064 h 1018261"/>
              <a:gd name="connsiteX4" fmla="*/ 931158 w 942250"/>
              <a:gd name="connsiteY4" fmla="*/ 692125 h 1018261"/>
              <a:gd name="connsiteX5" fmla="*/ 737378 w 942250"/>
              <a:gd name="connsiteY5" fmla="*/ 982795 h 1018261"/>
              <a:gd name="connsiteX6" fmla="*/ 343762 w 942250"/>
              <a:gd name="connsiteY6" fmla="*/ 1000962 h 1018261"/>
              <a:gd name="connsiteX7" fmla="*/ 219075 w 942250"/>
              <a:gd name="connsiteY7" fmla="*/ 869799 h 1018261"/>
              <a:gd name="connsiteX8" fmla="*/ 0 w 942250"/>
              <a:gd name="connsiteY8" fmla="*/ 822174 h 1018261"/>
              <a:gd name="connsiteX0" fmla="*/ 0 w 945720"/>
              <a:gd name="connsiteY0" fmla="*/ 232577 h 1018352"/>
              <a:gd name="connsiteX1" fmla="*/ 286676 w 945720"/>
              <a:gd name="connsiteY1" fmla="*/ 74542 h 1018352"/>
              <a:gd name="connsiteX2" fmla="*/ 589457 w 945720"/>
              <a:gd name="connsiteY2" fmla="*/ 7930 h 1018352"/>
              <a:gd name="connsiteX3" fmla="*/ 886183 w 945720"/>
              <a:gd name="connsiteY3" fmla="*/ 250155 h 1018352"/>
              <a:gd name="connsiteX4" fmla="*/ 934628 w 945720"/>
              <a:gd name="connsiteY4" fmla="*/ 692216 h 1018352"/>
              <a:gd name="connsiteX5" fmla="*/ 740848 w 945720"/>
              <a:gd name="connsiteY5" fmla="*/ 982886 h 1018352"/>
              <a:gd name="connsiteX6" fmla="*/ 347232 w 945720"/>
              <a:gd name="connsiteY6" fmla="*/ 1001053 h 1018352"/>
              <a:gd name="connsiteX7" fmla="*/ 222545 w 945720"/>
              <a:gd name="connsiteY7" fmla="*/ 869890 h 1018352"/>
              <a:gd name="connsiteX8" fmla="*/ 3470 w 945720"/>
              <a:gd name="connsiteY8" fmla="*/ 822265 h 1018352"/>
              <a:gd name="connsiteX0" fmla="*/ 0 w 945720"/>
              <a:gd name="connsiteY0" fmla="*/ 236904 h 1022679"/>
              <a:gd name="connsiteX1" fmla="*/ 286676 w 945720"/>
              <a:gd name="connsiteY1" fmla="*/ 78869 h 1022679"/>
              <a:gd name="connsiteX2" fmla="*/ 589457 w 945720"/>
              <a:gd name="connsiteY2" fmla="*/ 12257 h 1022679"/>
              <a:gd name="connsiteX3" fmla="*/ 886183 w 945720"/>
              <a:gd name="connsiteY3" fmla="*/ 254482 h 1022679"/>
              <a:gd name="connsiteX4" fmla="*/ 934628 w 945720"/>
              <a:gd name="connsiteY4" fmla="*/ 696543 h 1022679"/>
              <a:gd name="connsiteX5" fmla="*/ 740848 w 945720"/>
              <a:gd name="connsiteY5" fmla="*/ 987213 h 1022679"/>
              <a:gd name="connsiteX6" fmla="*/ 347232 w 945720"/>
              <a:gd name="connsiteY6" fmla="*/ 1005380 h 1022679"/>
              <a:gd name="connsiteX7" fmla="*/ 222545 w 945720"/>
              <a:gd name="connsiteY7" fmla="*/ 874217 h 1022679"/>
              <a:gd name="connsiteX8" fmla="*/ 3470 w 945720"/>
              <a:gd name="connsiteY8" fmla="*/ 826592 h 1022679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5720" h="1030784">
                <a:moveTo>
                  <a:pt x="0" y="236904"/>
                </a:moveTo>
                <a:cubicBezTo>
                  <a:pt x="234446" y="219998"/>
                  <a:pt x="197958" y="151235"/>
                  <a:pt x="286676" y="78869"/>
                </a:cubicBezTo>
                <a:cubicBezTo>
                  <a:pt x="375394" y="6503"/>
                  <a:pt x="489539" y="-17012"/>
                  <a:pt x="589457" y="12257"/>
                </a:cubicBezTo>
                <a:cubicBezTo>
                  <a:pt x="689375" y="41526"/>
                  <a:pt x="828655" y="140434"/>
                  <a:pt x="886183" y="254482"/>
                </a:cubicBezTo>
                <a:cubicBezTo>
                  <a:pt x="943711" y="368530"/>
                  <a:pt x="958850" y="574421"/>
                  <a:pt x="934628" y="696543"/>
                </a:cubicBezTo>
                <a:cubicBezTo>
                  <a:pt x="910406" y="818665"/>
                  <a:pt x="824460" y="933624"/>
                  <a:pt x="740848" y="987213"/>
                </a:cubicBezTo>
                <a:cubicBezTo>
                  <a:pt x="657236" y="1040803"/>
                  <a:pt x="519341" y="1036913"/>
                  <a:pt x="432957" y="1018080"/>
                </a:cubicBezTo>
                <a:cubicBezTo>
                  <a:pt x="346573" y="999247"/>
                  <a:pt x="288162" y="908084"/>
                  <a:pt x="222545" y="874217"/>
                </a:cubicBezTo>
                <a:cubicBezTo>
                  <a:pt x="156928" y="840350"/>
                  <a:pt x="50037" y="835059"/>
                  <a:pt x="3470" y="826592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641C5E-7469-51B1-7672-BA51C4D0C4EE}"/>
              </a:ext>
            </a:extLst>
          </p:cNvPr>
          <p:cNvSpPr/>
          <p:nvPr/>
        </p:nvSpPr>
        <p:spPr>
          <a:xfrm>
            <a:off x="5104755" y="1767725"/>
            <a:ext cx="230505" cy="228835"/>
          </a:xfrm>
          <a:prstGeom prst="plus">
            <a:avLst>
              <a:gd name="adj" fmla="val 355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0B188F-C700-243C-8EAA-48F3E1AC4B6C}"/>
              </a:ext>
            </a:extLst>
          </p:cNvPr>
          <p:cNvSpPr/>
          <p:nvPr/>
        </p:nvSpPr>
        <p:spPr>
          <a:xfrm>
            <a:off x="5029978" y="2094887"/>
            <a:ext cx="452751" cy="9557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5B3155-858D-04CA-2355-38359D3CF8B4}"/>
              </a:ext>
            </a:extLst>
          </p:cNvPr>
          <p:cNvSpPr/>
          <p:nvPr/>
        </p:nvSpPr>
        <p:spPr>
          <a:xfrm>
            <a:off x="5193222" y="2123944"/>
            <a:ext cx="126262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86D9A5-D323-9C61-BBA8-1358CCB5D6AF}"/>
              </a:ext>
            </a:extLst>
          </p:cNvPr>
          <p:cNvSpPr/>
          <p:nvPr/>
        </p:nvSpPr>
        <p:spPr>
          <a:xfrm>
            <a:off x="5037103" y="3443892"/>
            <a:ext cx="452751" cy="9557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8F886A-E85C-2F74-EB75-1709D0927029}"/>
              </a:ext>
            </a:extLst>
          </p:cNvPr>
          <p:cNvSpPr/>
          <p:nvPr/>
        </p:nvSpPr>
        <p:spPr>
          <a:xfrm>
            <a:off x="5103023" y="3707443"/>
            <a:ext cx="289506" cy="955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3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E678-40A9-7236-4296-A4BE1C92C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0189-328D-A2FE-2400-E95CAC56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80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8C62-3D69-E43F-8F98-D4C3596C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5473548"/>
            <a:ext cx="10515600" cy="1004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762FA7-A9DB-3933-94F0-0638432F6CFA}"/>
              </a:ext>
            </a:extLst>
          </p:cNvPr>
          <p:cNvSpPr/>
          <p:nvPr/>
        </p:nvSpPr>
        <p:spPr>
          <a:xfrm>
            <a:off x="3860684" y="2461170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ADB9D-9C7E-5C09-7217-52ECD831AB63}"/>
              </a:ext>
            </a:extLst>
          </p:cNvPr>
          <p:cNvSpPr/>
          <p:nvPr/>
        </p:nvSpPr>
        <p:spPr>
          <a:xfrm>
            <a:off x="3860684" y="2765969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31206-BCC5-282E-9681-5B49C2C3FB50}"/>
              </a:ext>
            </a:extLst>
          </p:cNvPr>
          <p:cNvSpPr txBox="1"/>
          <p:nvPr/>
        </p:nvSpPr>
        <p:spPr>
          <a:xfrm>
            <a:off x="3827554" y="2895497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BF84D-A7C2-1F13-0BB8-443D3DC33E10}"/>
              </a:ext>
            </a:extLst>
          </p:cNvPr>
          <p:cNvCxnSpPr>
            <a:cxnSpLocks/>
          </p:cNvCxnSpPr>
          <p:nvPr/>
        </p:nvCxnSpPr>
        <p:spPr>
          <a:xfrm>
            <a:off x="3978527" y="3371795"/>
            <a:ext cx="0" cy="1521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840AAA-C5AC-0824-ADF4-D224B9E45E49}"/>
              </a:ext>
            </a:extLst>
          </p:cNvPr>
          <p:cNvCxnSpPr>
            <a:cxnSpLocks/>
          </p:cNvCxnSpPr>
          <p:nvPr/>
        </p:nvCxnSpPr>
        <p:spPr>
          <a:xfrm>
            <a:off x="4275842" y="3371795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0D05A5-A3DA-1056-92FF-D9EC243B8D20}"/>
              </a:ext>
            </a:extLst>
          </p:cNvPr>
          <p:cNvCxnSpPr>
            <a:cxnSpLocks/>
          </p:cNvCxnSpPr>
          <p:nvPr/>
        </p:nvCxnSpPr>
        <p:spPr>
          <a:xfrm>
            <a:off x="4560418" y="3375004"/>
            <a:ext cx="0" cy="621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F7B54C-9F8D-373C-D7D7-8CC424B6CBDF}"/>
              </a:ext>
            </a:extLst>
          </p:cNvPr>
          <p:cNvCxnSpPr>
            <a:cxnSpLocks/>
          </p:cNvCxnSpPr>
          <p:nvPr/>
        </p:nvCxnSpPr>
        <p:spPr>
          <a:xfrm flipH="1">
            <a:off x="1292772" y="4903232"/>
            <a:ext cx="3666083" cy="20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9EDAC5-D3FC-617A-1E35-753665BC778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711923" y="3984992"/>
            <a:ext cx="1137297" cy="8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61B174-1AE1-9EEA-D223-50CD228E47E5}"/>
              </a:ext>
            </a:extLst>
          </p:cNvPr>
          <p:cNvCxnSpPr>
            <a:cxnSpLocks/>
          </p:cNvCxnSpPr>
          <p:nvPr/>
        </p:nvCxnSpPr>
        <p:spPr>
          <a:xfrm flipH="1">
            <a:off x="4075587" y="3993451"/>
            <a:ext cx="200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33DF07EA-0AC5-D353-5875-1105704A698E}"/>
              </a:ext>
            </a:extLst>
          </p:cNvPr>
          <p:cNvSpPr/>
          <p:nvPr/>
        </p:nvSpPr>
        <p:spPr>
          <a:xfrm>
            <a:off x="3738383" y="3905377"/>
            <a:ext cx="410730" cy="90122"/>
          </a:xfrm>
          <a:custGeom>
            <a:avLst/>
            <a:gdLst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30909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88505"/>
              <a:gd name="connsiteY0" fmla="*/ 81655 h 104232"/>
              <a:gd name="connsiteX1" fmla="*/ 110837 w 388505"/>
              <a:gd name="connsiteY1" fmla="*/ 90892 h 104232"/>
              <a:gd name="connsiteX2" fmla="*/ 193964 w 388505"/>
              <a:gd name="connsiteY2" fmla="*/ 7764 h 104232"/>
              <a:gd name="connsiteX3" fmla="*/ 278534 w 388505"/>
              <a:gd name="connsiteY3" fmla="*/ 7764 h 104232"/>
              <a:gd name="connsiteX4" fmla="*/ 304800 w 388505"/>
              <a:gd name="connsiteY4" fmla="*/ 44710 h 104232"/>
              <a:gd name="connsiteX5" fmla="*/ 332509 w 388505"/>
              <a:gd name="connsiteY5" fmla="*/ 100128 h 104232"/>
              <a:gd name="connsiteX6" fmla="*/ 369455 w 388505"/>
              <a:gd name="connsiteY6" fmla="*/ 100128 h 104232"/>
              <a:gd name="connsiteX7" fmla="*/ 369455 w 388505"/>
              <a:gd name="connsiteY7" fmla="*/ 100128 h 104232"/>
              <a:gd name="connsiteX8" fmla="*/ 388505 w 388505"/>
              <a:gd name="connsiteY8" fmla="*/ 87428 h 104232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69455 w 388505"/>
              <a:gd name="connsiteY6" fmla="*/ 100128 h 100128"/>
              <a:gd name="connsiteX7" fmla="*/ 388505 w 388505"/>
              <a:gd name="connsiteY7" fmla="*/ 87428 h 100128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34530 w 388505"/>
              <a:gd name="connsiteY6" fmla="*/ 81078 h 100128"/>
              <a:gd name="connsiteX7" fmla="*/ 388505 w 388505"/>
              <a:gd name="connsiteY7" fmla="*/ 87428 h 100128"/>
              <a:gd name="connsiteX0" fmla="*/ 0 w 388505"/>
              <a:gd name="connsiteY0" fmla="*/ 84866 h 103339"/>
              <a:gd name="connsiteX1" fmla="*/ 110837 w 388505"/>
              <a:gd name="connsiteY1" fmla="*/ 94103 h 103339"/>
              <a:gd name="connsiteX2" fmla="*/ 193964 w 388505"/>
              <a:gd name="connsiteY2" fmla="*/ 10975 h 103339"/>
              <a:gd name="connsiteX3" fmla="*/ 278534 w 388505"/>
              <a:gd name="connsiteY3" fmla="*/ 10975 h 103339"/>
              <a:gd name="connsiteX4" fmla="*/ 369455 w 388505"/>
              <a:gd name="connsiteY4" fmla="*/ 103339 h 103339"/>
              <a:gd name="connsiteX5" fmla="*/ 334530 w 388505"/>
              <a:gd name="connsiteY5" fmla="*/ 84289 h 103339"/>
              <a:gd name="connsiteX6" fmla="*/ 388505 w 388505"/>
              <a:gd name="connsiteY6" fmla="*/ 90639 h 103339"/>
              <a:gd name="connsiteX0" fmla="*/ 0 w 369455"/>
              <a:gd name="connsiteY0" fmla="*/ 84866 h 103339"/>
              <a:gd name="connsiteX1" fmla="*/ 110837 w 369455"/>
              <a:gd name="connsiteY1" fmla="*/ 94103 h 103339"/>
              <a:gd name="connsiteX2" fmla="*/ 193964 w 369455"/>
              <a:gd name="connsiteY2" fmla="*/ 10975 h 103339"/>
              <a:gd name="connsiteX3" fmla="*/ 278534 w 369455"/>
              <a:gd name="connsiteY3" fmla="*/ 10975 h 103339"/>
              <a:gd name="connsiteX4" fmla="*/ 369455 w 369455"/>
              <a:gd name="connsiteY4" fmla="*/ 103339 h 103339"/>
              <a:gd name="connsiteX5" fmla="*/ 334530 w 369455"/>
              <a:gd name="connsiteY5" fmla="*/ 84289 h 103339"/>
              <a:gd name="connsiteX0" fmla="*/ 0 w 410730"/>
              <a:gd name="connsiteY0" fmla="*/ 84866 h 103339"/>
              <a:gd name="connsiteX1" fmla="*/ 110837 w 410730"/>
              <a:gd name="connsiteY1" fmla="*/ 94103 h 103339"/>
              <a:gd name="connsiteX2" fmla="*/ 193964 w 410730"/>
              <a:gd name="connsiteY2" fmla="*/ 10975 h 103339"/>
              <a:gd name="connsiteX3" fmla="*/ 278534 w 410730"/>
              <a:gd name="connsiteY3" fmla="*/ 10975 h 103339"/>
              <a:gd name="connsiteX4" fmla="*/ 369455 w 410730"/>
              <a:gd name="connsiteY4" fmla="*/ 103339 h 103339"/>
              <a:gd name="connsiteX5" fmla="*/ 410730 w 410730"/>
              <a:gd name="connsiteY5" fmla="*/ 87464 h 103339"/>
              <a:gd name="connsiteX0" fmla="*/ 0 w 410730"/>
              <a:gd name="connsiteY0" fmla="*/ 83113 h 97835"/>
              <a:gd name="connsiteX1" fmla="*/ 110837 w 410730"/>
              <a:gd name="connsiteY1" fmla="*/ 92350 h 97835"/>
              <a:gd name="connsiteX2" fmla="*/ 193964 w 410730"/>
              <a:gd name="connsiteY2" fmla="*/ 9222 h 97835"/>
              <a:gd name="connsiteX3" fmla="*/ 278534 w 410730"/>
              <a:gd name="connsiteY3" fmla="*/ 9222 h 97835"/>
              <a:gd name="connsiteX4" fmla="*/ 328180 w 410730"/>
              <a:gd name="connsiteY4" fmla="*/ 73011 h 97835"/>
              <a:gd name="connsiteX5" fmla="*/ 410730 w 410730"/>
              <a:gd name="connsiteY5" fmla="*/ 85711 h 97835"/>
              <a:gd name="connsiteX0" fmla="*/ 0 w 410730"/>
              <a:gd name="connsiteY0" fmla="*/ 83871 h 98593"/>
              <a:gd name="connsiteX1" fmla="*/ 110837 w 410730"/>
              <a:gd name="connsiteY1" fmla="*/ 93108 h 98593"/>
              <a:gd name="connsiteX2" fmla="*/ 193964 w 410730"/>
              <a:gd name="connsiteY2" fmla="*/ 9980 h 98593"/>
              <a:gd name="connsiteX3" fmla="*/ 278534 w 410730"/>
              <a:gd name="connsiteY3" fmla="*/ 9980 h 98593"/>
              <a:gd name="connsiteX4" fmla="*/ 331355 w 410730"/>
              <a:gd name="connsiteY4" fmla="*/ 86469 h 98593"/>
              <a:gd name="connsiteX5" fmla="*/ 410730 w 410730"/>
              <a:gd name="connsiteY5" fmla="*/ 86469 h 98593"/>
              <a:gd name="connsiteX0" fmla="*/ 0 w 410730"/>
              <a:gd name="connsiteY0" fmla="*/ 83078 h 90122"/>
              <a:gd name="connsiteX1" fmla="*/ 110837 w 410730"/>
              <a:gd name="connsiteY1" fmla="*/ 79615 h 90122"/>
              <a:gd name="connsiteX2" fmla="*/ 193964 w 410730"/>
              <a:gd name="connsiteY2" fmla="*/ 9187 h 90122"/>
              <a:gd name="connsiteX3" fmla="*/ 278534 w 410730"/>
              <a:gd name="connsiteY3" fmla="*/ 9187 h 90122"/>
              <a:gd name="connsiteX4" fmla="*/ 331355 w 410730"/>
              <a:gd name="connsiteY4" fmla="*/ 85676 h 90122"/>
              <a:gd name="connsiteX5" fmla="*/ 410730 w 410730"/>
              <a:gd name="connsiteY5" fmla="*/ 85676 h 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730" h="90122">
                <a:moveTo>
                  <a:pt x="0" y="83078"/>
                </a:moveTo>
                <a:cubicBezTo>
                  <a:pt x="39255" y="93854"/>
                  <a:pt x="88035" y="91930"/>
                  <a:pt x="110837" y="79615"/>
                </a:cubicBezTo>
                <a:cubicBezTo>
                  <a:pt x="133639" y="67300"/>
                  <a:pt x="166015" y="20925"/>
                  <a:pt x="193964" y="9187"/>
                </a:cubicBezTo>
                <a:cubicBezTo>
                  <a:pt x="221913" y="-2551"/>
                  <a:pt x="255636" y="-3561"/>
                  <a:pt x="278534" y="9187"/>
                </a:cubicBezTo>
                <a:cubicBezTo>
                  <a:pt x="301432" y="21935"/>
                  <a:pt x="322022" y="73457"/>
                  <a:pt x="331355" y="85676"/>
                </a:cubicBezTo>
                <a:lnTo>
                  <a:pt x="410730" y="85676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B451A2-8FD4-F0C6-5B73-AE52902CBE28}"/>
              </a:ext>
            </a:extLst>
          </p:cNvPr>
          <p:cNvCxnSpPr>
            <a:cxnSpLocks/>
          </p:cNvCxnSpPr>
          <p:nvPr/>
        </p:nvCxnSpPr>
        <p:spPr>
          <a:xfrm flipH="1">
            <a:off x="1376855" y="2224642"/>
            <a:ext cx="3805764" cy="435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0FA956-122B-2366-332B-98AEC5670D95}"/>
              </a:ext>
            </a:extLst>
          </p:cNvPr>
          <p:cNvSpPr txBox="1"/>
          <p:nvPr/>
        </p:nvSpPr>
        <p:spPr>
          <a:xfrm>
            <a:off x="5064685" y="2871039"/>
            <a:ext cx="150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Noodle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C7D919-C63A-18BC-1221-76FABCB71BE1}"/>
              </a:ext>
            </a:extLst>
          </p:cNvPr>
          <p:cNvCxnSpPr>
            <a:cxnSpLocks/>
          </p:cNvCxnSpPr>
          <p:nvPr/>
        </p:nvCxnSpPr>
        <p:spPr>
          <a:xfrm>
            <a:off x="4804441" y="2224642"/>
            <a:ext cx="0" cy="541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7765F1-0483-9949-846A-BDC7C8280CA5}"/>
              </a:ext>
            </a:extLst>
          </p:cNvPr>
          <p:cNvCxnSpPr>
            <a:cxnSpLocks/>
          </p:cNvCxnSpPr>
          <p:nvPr/>
        </p:nvCxnSpPr>
        <p:spPr>
          <a:xfrm flipH="1">
            <a:off x="4560418" y="3996660"/>
            <a:ext cx="261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64D18FE-459A-91CE-7092-2421BC3A7178}"/>
              </a:ext>
            </a:extLst>
          </p:cNvPr>
          <p:cNvCxnSpPr>
            <a:cxnSpLocks/>
          </p:cNvCxnSpPr>
          <p:nvPr/>
        </p:nvCxnSpPr>
        <p:spPr>
          <a:xfrm>
            <a:off x="4804441" y="2765969"/>
            <a:ext cx="378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80AED5-C062-87DB-A331-8935D4F72B0A}"/>
              </a:ext>
            </a:extLst>
          </p:cNvPr>
          <p:cNvCxnSpPr>
            <a:cxnSpLocks/>
          </p:cNvCxnSpPr>
          <p:nvPr/>
        </p:nvCxnSpPr>
        <p:spPr>
          <a:xfrm flipH="1">
            <a:off x="4821819" y="3363580"/>
            <a:ext cx="36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Freeform 57">
            <a:extLst>
              <a:ext uri="{FF2B5EF4-FFF2-40B4-BE49-F238E27FC236}">
                <a16:creationId xmlns:a16="http://schemas.microsoft.com/office/drawing/2014/main" id="{3B7760B0-7F39-A96A-B39D-75AA17F00BEE}"/>
              </a:ext>
            </a:extLst>
          </p:cNvPr>
          <p:cNvSpPr/>
          <p:nvPr/>
        </p:nvSpPr>
        <p:spPr>
          <a:xfrm>
            <a:off x="5631331" y="2535001"/>
            <a:ext cx="945720" cy="1030784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  <a:gd name="connsiteX0" fmla="*/ 0 w 936195"/>
              <a:gd name="connsiteY0" fmla="*/ 226136 h 1021171"/>
              <a:gd name="connsiteX1" fmla="*/ 277151 w 936195"/>
              <a:gd name="connsiteY1" fmla="*/ 74451 h 1021171"/>
              <a:gd name="connsiteX2" fmla="*/ 579932 w 936195"/>
              <a:gd name="connsiteY2" fmla="*/ 7839 h 1021171"/>
              <a:gd name="connsiteX3" fmla="*/ 876658 w 936195"/>
              <a:gd name="connsiteY3" fmla="*/ 250064 h 1021171"/>
              <a:gd name="connsiteX4" fmla="*/ 925103 w 936195"/>
              <a:gd name="connsiteY4" fmla="*/ 692125 h 1021171"/>
              <a:gd name="connsiteX5" fmla="*/ 731323 w 936195"/>
              <a:gd name="connsiteY5" fmla="*/ 982795 h 1021171"/>
              <a:gd name="connsiteX6" fmla="*/ 337707 w 936195"/>
              <a:gd name="connsiteY6" fmla="*/ 1000962 h 1021171"/>
              <a:gd name="connsiteX7" fmla="*/ 28870 w 936195"/>
              <a:gd name="connsiteY7" fmla="*/ 825349 h 1021171"/>
              <a:gd name="connsiteX8" fmla="*/ 28870 w 936195"/>
              <a:gd name="connsiteY8" fmla="*/ 825349 h 1021171"/>
              <a:gd name="connsiteX0" fmla="*/ 0 w 936195"/>
              <a:gd name="connsiteY0" fmla="*/ 226136 h 1021171"/>
              <a:gd name="connsiteX1" fmla="*/ 277151 w 936195"/>
              <a:gd name="connsiteY1" fmla="*/ 74451 h 1021171"/>
              <a:gd name="connsiteX2" fmla="*/ 579932 w 936195"/>
              <a:gd name="connsiteY2" fmla="*/ 7839 h 1021171"/>
              <a:gd name="connsiteX3" fmla="*/ 876658 w 936195"/>
              <a:gd name="connsiteY3" fmla="*/ 250064 h 1021171"/>
              <a:gd name="connsiteX4" fmla="*/ 925103 w 936195"/>
              <a:gd name="connsiteY4" fmla="*/ 692125 h 1021171"/>
              <a:gd name="connsiteX5" fmla="*/ 731323 w 936195"/>
              <a:gd name="connsiteY5" fmla="*/ 982795 h 1021171"/>
              <a:gd name="connsiteX6" fmla="*/ 337707 w 936195"/>
              <a:gd name="connsiteY6" fmla="*/ 1000962 h 1021171"/>
              <a:gd name="connsiteX7" fmla="*/ 28870 w 936195"/>
              <a:gd name="connsiteY7" fmla="*/ 825349 h 1021171"/>
              <a:gd name="connsiteX8" fmla="*/ 28870 w 936195"/>
              <a:gd name="connsiteY8" fmla="*/ 825349 h 1021171"/>
              <a:gd name="connsiteX0" fmla="*/ 6055 w 942250"/>
              <a:gd name="connsiteY0" fmla="*/ 226136 h 1021171"/>
              <a:gd name="connsiteX1" fmla="*/ 283206 w 942250"/>
              <a:gd name="connsiteY1" fmla="*/ 74451 h 1021171"/>
              <a:gd name="connsiteX2" fmla="*/ 585987 w 942250"/>
              <a:gd name="connsiteY2" fmla="*/ 7839 h 1021171"/>
              <a:gd name="connsiteX3" fmla="*/ 882713 w 942250"/>
              <a:gd name="connsiteY3" fmla="*/ 250064 h 1021171"/>
              <a:gd name="connsiteX4" fmla="*/ 931158 w 942250"/>
              <a:gd name="connsiteY4" fmla="*/ 692125 h 1021171"/>
              <a:gd name="connsiteX5" fmla="*/ 737378 w 942250"/>
              <a:gd name="connsiteY5" fmla="*/ 982795 h 1021171"/>
              <a:gd name="connsiteX6" fmla="*/ 343762 w 942250"/>
              <a:gd name="connsiteY6" fmla="*/ 1000962 h 1021171"/>
              <a:gd name="connsiteX7" fmla="*/ 34925 w 942250"/>
              <a:gd name="connsiteY7" fmla="*/ 825349 h 1021171"/>
              <a:gd name="connsiteX8" fmla="*/ 0 w 942250"/>
              <a:gd name="connsiteY8" fmla="*/ 822174 h 1021171"/>
              <a:gd name="connsiteX0" fmla="*/ 6055 w 942250"/>
              <a:gd name="connsiteY0" fmla="*/ 226136 h 1019702"/>
              <a:gd name="connsiteX1" fmla="*/ 283206 w 942250"/>
              <a:gd name="connsiteY1" fmla="*/ 74451 h 1019702"/>
              <a:gd name="connsiteX2" fmla="*/ 585987 w 942250"/>
              <a:gd name="connsiteY2" fmla="*/ 7839 h 1019702"/>
              <a:gd name="connsiteX3" fmla="*/ 882713 w 942250"/>
              <a:gd name="connsiteY3" fmla="*/ 250064 h 1019702"/>
              <a:gd name="connsiteX4" fmla="*/ 931158 w 942250"/>
              <a:gd name="connsiteY4" fmla="*/ 692125 h 1019702"/>
              <a:gd name="connsiteX5" fmla="*/ 737378 w 942250"/>
              <a:gd name="connsiteY5" fmla="*/ 982795 h 1019702"/>
              <a:gd name="connsiteX6" fmla="*/ 343762 w 942250"/>
              <a:gd name="connsiteY6" fmla="*/ 1000962 h 1019702"/>
              <a:gd name="connsiteX7" fmla="*/ 139700 w 942250"/>
              <a:gd name="connsiteY7" fmla="*/ 847574 h 1019702"/>
              <a:gd name="connsiteX8" fmla="*/ 0 w 942250"/>
              <a:gd name="connsiteY8" fmla="*/ 822174 h 1019702"/>
              <a:gd name="connsiteX0" fmla="*/ 6055 w 942250"/>
              <a:gd name="connsiteY0" fmla="*/ 226136 h 1019702"/>
              <a:gd name="connsiteX1" fmla="*/ 283206 w 942250"/>
              <a:gd name="connsiteY1" fmla="*/ 74451 h 1019702"/>
              <a:gd name="connsiteX2" fmla="*/ 585987 w 942250"/>
              <a:gd name="connsiteY2" fmla="*/ 7839 h 1019702"/>
              <a:gd name="connsiteX3" fmla="*/ 882713 w 942250"/>
              <a:gd name="connsiteY3" fmla="*/ 250064 h 1019702"/>
              <a:gd name="connsiteX4" fmla="*/ 931158 w 942250"/>
              <a:gd name="connsiteY4" fmla="*/ 692125 h 1019702"/>
              <a:gd name="connsiteX5" fmla="*/ 737378 w 942250"/>
              <a:gd name="connsiteY5" fmla="*/ 982795 h 1019702"/>
              <a:gd name="connsiteX6" fmla="*/ 343762 w 942250"/>
              <a:gd name="connsiteY6" fmla="*/ 1000962 h 1019702"/>
              <a:gd name="connsiteX7" fmla="*/ 139700 w 942250"/>
              <a:gd name="connsiteY7" fmla="*/ 847574 h 1019702"/>
              <a:gd name="connsiteX8" fmla="*/ 0 w 942250"/>
              <a:gd name="connsiteY8" fmla="*/ 822174 h 1019702"/>
              <a:gd name="connsiteX0" fmla="*/ 6055 w 942250"/>
              <a:gd name="connsiteY0" fmla="*/ 226136 h 1017855"/>
              <a:gd name="connsiteX1" fmla="*/ 283206 w 942250"/>
              <a:gd name="connsiteY1" fmla="*/ 74451 h 1017855"/>
              <a:gd name="connsiteX2" fmla="*/ 585987 w 942250"/>
              <a:gd name="connsiteY2" fmla="*/ 7839 h 1017855"/>
              <a:gd name="connsiteX3" fmla="*/ 882713 w 942250"/>
              <a:gd name="connsiteY3" fmla="*/ 250064 h 1017855"/>
              <a:gd name="connsiteX4" fmla="*/ 931158 w 942250"/>
              <a:gd name="connsiteY4" fmla="*/ 692125 h 1017855"/>
              <a:gd name="connsiteX5" fmla="*/ 737378 w 942250"/>
              <a:gd name="connsiteY5" fmla="*/ 982795 h 1017855"/>
              <a:gd name="connsiteX6" fmla="*/ 343762 w 942250"/>
              <a:gd name="connsiteY6" fmla="*/ 1000962 h 1017855"/>
              <a:gd name="connsiteX7" fmla="*/ 180975 w 942250"/>
              <a:gd name="connsiteY7" fmla="*/ 876149 h 1017855"/>
              <a:gd name="connsiteX8" fmla="*/ 0 w 942250"/>
              <a:gd name="connsiteY8" fmla="*/ 822174 h 1017855"/>
              <a:gd name="connsiteX0" fmla="*/ 6055 w 942250"/>
              <a:gd name="connsiteY0" fmla="*/ 226136 h 1019287"/>
              <a:gd name="connsiteX1" fmla="*/ 283206 w 942250"/>
              <a:gd name="connsiteY1" fmla="*/ 74451 h 1019287"/>
              <a:gd name="connsiteX2" fmla="*/ 585987 w 942250"/>
              <a:gd name="connsiteY2" fmla="*/ 7839 h 1019287"/>
              <a:gd name="connsiteX3" fmla="*/ 882713 w 942250"/>
              <a:gd name="connsiteY3" fmla="*/ 250064 h 1019287"/>
              <a:gd name="connsiteX4" fmla="*/ 931158 w 942250"/>
              <a:gd name="connsiteY4" fmla="*/ 692125 h 1019287"/>
              <a:gd name="connsiteX5" fmla="*/ 737378 w 942250"/>
              <a:gd name="connsiteY5" fmla="*/ 982795 h 1019287"/>
              <a:gd name="connsiteX6" fmla="*/ 343762 w 942250"/>
              <a:gd name="connsiteY6" fmla="*/ 1000962 h 1019287"/>
              <a:gd name="connsiteX7" fmla="*/ 200025 w 942250"/>
              <a:gd name="connsiteY7" fmla="*/ 853924 h 1019287"/>
              <a:gd name="connsiteX8" fmla="*/ 0 w 942250"/>
              <a:gd name="connsiteY8" fmla="*/ 822174 h 1019287"/>
              <a:gd name="connsiteX0" fmla="*/ 6055 w 942250"/>
              <a:gd name="connsiteY0" fmla="*/ 226136 h 1018261"/>
              <a:gd name="connsiteX1" fmla="*/ 283206 w 942250"/>
              <a:gd name="connsiteY1" fmla="*/ 74451 h 1018261"/>
              <a:gd name="connsiteX2" fmla="*/ 585987 w 942250"/>
              <a:gd name="connsiteY2" fmla="*/ 7839 h 1018261"/>
              <a:gd name="connsiteX3" fmla="*/ 882713 w 942250"/>
              <a:gd name="connsiteY3" fmla="*/ 250064 h 1018261"/>
              <a:gd name="connsiteX4" fmla="*/ 931158 w 942250"/>
              <a:gd name="connsiteY4" fmla="*/ 692125 h 1018261"/>
              <a:gd name="connsiteX5" fmla="*/ 737378 w 942250"/>
              <a:gd name="connsiteY5" fmla="*/ 982795 h 1018261"/>
              <a:gd name="connsiteX6" fmla="*/ 343762 w 942250"/>
              <a:gd name="connsiteY6" fmla="*/ 1000962 h 1018261"/>
              <a:gd name="connsiteX7" fmla="*/ 219075 w 942250"/>
              <a:gd name="connsiteY7" fmla="*/ 869799 h 1018261"/>
              <a:gd name="connsiteX8" fmla="*/ 0 w 942250"/>
              <a:gd name="connsiteY8" fmla="*/ 822174 h 1018261"/>
              <a:gd name="connsiteX0" fmla="*/ 0 w 945720"/>
              <a:gd name="connsiteY0" fmla="*/ 232577 h 1018352"/>
              <a:gd name="connsiteX1" fmla="*/ 286676 w 945720"/>
              <a:gd name="connsiteY1" fmla="*/ 74542 h 1018352"/>
              <a:gd name="connsiteX2" fmla="*/ 589457 w 945720"/>
              <a:gd name="connsiteY2" fmla="*/ 7930 h 1018352"/>
              <a:gd name="connsiteX3" fmla="*/ 886183 w 945720"/>
              <a:gd name="connsiteY3" fmla="*/ 250155 h 1018352"/>
              <a:gd name="connsiteX4" fmla="*/ 934628 w 945720"/>
              <a:gd name="connsiteY4" fmla="*/ 692216 h 1018352"/>
              <a:gd name="connsiteX5" fmla="*/ 740848 w 945720"/>
              <a:gd name="connsiteY5" fmla="*/ 982886 h 1018352"/>
              <a:gd name="connsiteX6" fmla="*/ 347232 w 945720"/>
              <a:gd name="connsiteY6" fmla="*/ 1001053 h 1018352"/>
              <a:gd name="connsiteX7" fmla="*/ 222545 w 945720"/>
              <a:gd name="connsiteY7" fmla="*/ 869890 h 1018352"/>
              <a:gd name="connsiteX8" fmla="*/ 3470 w 945720"/>
              <a:gd name="connsiteY8" fmla="*/ 822265 h 1018352"/>
              <a:gd name="connsiteX0" fmla="*/ 0 w 945720"/>
              <a:gd name="connsiteY0" fmla="*/ 236904 h 1022679"/>
              <a:gd name="connsiteX1" fmla="*/ 286676 w 945720"/>
              <a:gd name="connsiteY1" fmla="*/ 78869 h 1022679"/>
              <a:gd name="connsiteX2" fmla="*/ 589457 w 945720"/>
              <a:gd name="connsiteY2" fmla="*/ 12257 h 1022679"/>
              <a:gd name="connsiteX3" fmla="*/ 886183 w 945720"/>
              <a:gd name="connsiteY3" fmla="*/ 254482 h 1022679"/>
              <a:gd name="connsiteX4" fmla="*/ 934628 w 945720"/>
              <a:gd name="connsiteY4" fmla="*/ 696543 h 1022679"/>
              <a:gd name="connsiteX5" fmla="*/ 740848 w 945720"/>
              <a:gd name="connsiteY5" fmla="*/ 987213 h 1022679"/>
              <a:gd name="connsiteX6" fmla="*/ 347232 w 945720"/>
              <a:gd name="connsiteY6" fmla="*/ 1005380 h 1022679"/>
              <a:gd name="connsiteX7" fmla="*/ 222545 w 945720"/>
              <a:gd name="connsiteY7" fmla="*/ 874217 h 1022679"/>
              <a:gd name="connsiteX8" fmla="*/ 3470 w 945720"/>
              <a:gd name="connsiteY8" fmla="*/ 826592 h 1022679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5720" h="1030784">
                <a:moveTo>
                  <a:pt x="0" y="236904"/>
                </a:moveTo>
                <a:cubicBezTo>
                  <a:pt x="234446" y="219998"/>
                  <a:pt x="197958" y="151235"/>
                  <a:pt x="286676" y="78869"/>
                </a:cubicBezTo>
                <a:cubicBezTo>
                  <a:pt x="375394" y="6503"/>
                  <a:pt x="489539" y="-17012"/>
                  <a:pt x="589457" y="12257"/>
                </a:cubicBezTo>
                <a:cubicBezTo>
                  <a:pt x="689375" y="41526"/>
                  <a:pt x="828655" y="140434"/>
                  <a:pt x="886183" y="254482"/>
                </a:cubicBezTo>
                <a:cubicBezTo>
                  <a:pt x="943711" y="368530"/>
                  <a:pt x="958850" y="574421"/>
                  <a:pt x="934628" y="696543"/>
                </a:cubicBezTo>
                <a:cubicBezTo>
                  <a:pt x="910406" y="818665"/>
                  <a:pt x="824460" y="933624"/>
                  <a:pt x="740848" y="987213"/>
                </a:cubicBezTo>
                <a:cubicBezTo>
                  <a:pt x="657236" y="1040803"/>
                  <a:pt x="519341" y="1036913"/>
                  <a:pt x="432957" y="1018080"/>
                </a:cubicBezTo>
                <a:cubicBezTo>
                  <a:pt x="346573" y="999247"/>
                  <a:pt x="288162" y="908084"/>
                  <a:pt x="222545" y="874217"/>
                </a:cubicBezTo>
                <a:cubicBezTo>
                  <a:pt x="156928" y="840350"/>
                  <a:pt x="50037" y="835059"/>
                  <a:pt x="3470" y="826592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A1B3C-9200-10A6-C675-8236A0099E04}"/>
              </a:ext>
            </a:extLst>
          </p:cNvPr>
          <p:cNvSpPr txBox="1"/>
          <p:nvPr/>
        </p:nvSpPr>
        <p:spPr>
          <a:xfrm>
            <a:off x="1877540" y="323405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10K ohm</a:t>
            </a:r>
            <a:br>
              <a:rPr lang="en-US" dirty="0"/>
            </a:br>
            <a:r>
              <a:rPr lang="en-US" dirty="0"/>
              <a:t>resistor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E7BDC-7211-FD09-D43F-A9FF17F5176D}"/>
              </a:ext>
            </a:extLst>
          </p:cNvPr>
          <p:cNvSpPr txBox="1"/>
          <p:nvPr/>
        </p:nvSpPr>
        <p:spPr>
          <a:xfrm>
            <a:off x="2916060" y="21940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CD4FE456-064E-6C84-BE17-2AA5A4DD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26648" y="3601004"/>
            <a:ext cx="606662" cy="14824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5399C62-44BB-B35F-F8C2-C9DB143E24CC}"/>
              </a:ext>
            </a:extLst>
          </p:cNvPr>
          <p:cNvSpPr txBox="1"/>
          <p:nvPr/>
        </p:nvSpPr>
        <p:spPr>
          <a:xfrm>
            <a:off x="4926442" y="353604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ohm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85CF55-2848-8EF4-6C61-2EEE73751BB3}"/>
              </a:ext>
            </a:extLst>
          </p:cNvPr>
          <p:cNvSpPr txBox="1"/>
          <p:nvPr/>
        </p:nvSpPr>
        <p:spPr>
          <a:xfrm>
            <a:off x="7238544" y="4221980"/>
            <a:ext cx="305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milliamp limiting resistor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6AEDE-C2AC-F7C6-BCDD-2BBA6178B5BF}"/>
              </a:ext>
            </a:extLst>
          </p:cNvPr>
          <p:cNvSpPr/>
          <p:nvPr/>
        </p:nvSpPr>
        <p:spPr>
          <a:xfrm>
            <a:off x="8073882" y="2182778"/>
            <a:ext cx="1198849" cy="104026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84757A-8654-C4F1-210F-FBEA1CC151A5}"/>
              </a:ext>
            </a:extLst>
          </p:cNvPr>
          <p:cNvSpPr txBox="1"/>
          <p:nvPr/>
        </p:nvSpPr>
        <p:spPr>
          <a:xfrm>
            <a:off x="7238544" y="285370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BB07A6-9AF1-AD1E-A64D-A52C70CC0DFE}"/>
              </a:ext>
            </a:extLst>
          </p:cNvPr>
          <p:cNvSpPr txBox="1"/>
          <p:nvPr/>
        </p:nvSpPr>
        <p:spPr>
          <a:xfrm>
            <a:off x="2908310" y="455426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148D6-4575-F51A-1119-3034145B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926585" y="3916156"/>
            <a:ext cx="850724" cy="207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769BD0-5169-103C-B9D5-4EEC524D645D}"/>
              </a:ext>
            </a:extLst>
          </p:cNvPr>
          <p:cNvSpPr txBox="1"/>
          <p:nvPr/>
        </p:nvSpPr>
        <p:spPr>
          <a:xfrm>
            <a:off x="1160855" y="3531786"/>
            <a:ext cx="708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</a:t>
            </a:r>
          </a:p>
          <a:p>
            <a:r>
              <a:rPr lang="en-US" dirty="0"/>
              <a:t>GPIO</a:t>
            </a:r>
          </a:p>
          <a:p>
            <a:r>
              <a:rPr lang="en-US" dirty="0"/>
              <a:t>15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27E97402-E52F-3EE2-3905-3246B264C99F}"/>
              </a:ext>
            </a:extLst>
          </p:cNvPr>
          <p:cNvSpPr/>
          <p:nvPr/>
        </p:nvSpPr>
        <p:spPr>
          <a:xfrm>
            <a:off x="5160166" y="2403792"/>
            <a:ext cx="230505" cy="228835"/>
          </a:xfrm>
          <a:prstGeom prst="plus">
            <a:avLst>
              <a:gd name="adj" fmla="val 355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43CF7-40CF-10F2-D878-CAAEA0EDAD19}"/>
              </a:ext>
            </a:extLst>
          </p:cNvPr>
          <p:cNvSpPr/>
          <p:nvPr/>
        </p:nvSpPr>
        <p:spPr>
          <a:xfrm>
            <a:off x="5176935" y="2722593"/>
            <a:ext cx="452751" cy="9557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38DB7A-86EE-9674-23ED-51E5DDC35626}"/>
              </a:ext>
            </a:extLst>
          </p:cNvPr>
          <p:cNvSpPr/>
          <p:nvPr/>
        </p:nvSpPr>
        <p:spPr>
          <a:xfrm>
            <a:off x="5340179" y="2751650"/>
            <a:ext cx="126262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860027-96C6-5A86-8858-5CF67BE6E816}"/>
              </a:ext>
            </a:extLst>
          </p:cNvPr>
          <p:cNvSpPr/>
          <p:nvPr/>
        </p:nvSpPr>
        <p:spPr>
          <a:xfrm>
            <a:off x="5184016" y="3316740"/>
            <a:ext cx="452751" cy="9557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AF6B-1BF3-50D3-E84D-968CE251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1" y="143303"/>
            <a:ext cx="10515600" cy="772838"/>
          </a:xfrm>
        </p:spPr>
        <p:txBody>
          <a:bodyPr/>
          <a:lstStyle/>
          <a:p>
            <a:r>
              <a:rPr lang="en-US" dirty="0"/>
              <a:t>LED Nightlight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991390-0AEF-A5A0-6F78-5C2CCCD3277B}"/>
              </a:ext>
            </a:extLst>
          </p:cNvPr>
          <p:cNvSpPr/>
          <p:nvPr/>
        </p:nvSpPr>
        <p:spPr>
          <a:xfrm>
            <a:off x="3860684" y="2461170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A8147B-3097-9249-3B19-C3B9D208381C}"/>
              </a:ext>
            </a:extLst>
          </p:cNvPr>
          <p:cNvSpPr/>
          <p:nvPr/>
        </p:nvSpPr>
        <p:spPr>
          <a:xfrm>
            <a:off x="3860684" y="2765969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E71FF-DEFF-5D3F-8E1C-ECAAAA81B2D5}"/>
              </a:ext>
            </a:extLst>
          </p:cNvPr>
          <p:cNvSpPr txBox="1"/>
          <p:nvPr/>
        </p:nvSpPr>
        <p:spPr>
          <a:xfrm>
            <a:off x="3827554" y="2895497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171E1A-0B7F-6A59-E1BE-54E995312DA3}"/>
              </a:ext>
            </a:extLst>
          </p:cNvPr>
          <p:cNvCxnSpPr>
            <a:cxnSpLocks/>
          </p:cNvCxnSpPr>
          <p:nvPr/>
        </p:nvCxnSpPr>
        <p:spPr>
          <a:xfrm>
            <a:off x="4009320" y="3371795"/>
            <a:ext cx="0" cy="15218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D787B-9BFD-924B-EC65-55C01ED7ADC3}"/>
              </a:ext>
            </a:extLst>
          </p:cNvPr>
          <p:cNvCxnSpPr>
            <a:cxnSpLocks/>
          </p:cNvCxnSpPr>
          <p:nvPr/>
        </p:nvCxnSpPr>
        <p:spPr>
          <a:xfrm>
            <a:off x="4275842" y="3371795"/>
            <a:ext cx="0" cy="252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7F95D3-BDF8-173A-4ACE-A3C4CD92C8AA}"/>
              </a:ext>
            </a:extLst>
          </p:cNvPr>
          <p:cNvCxnSpPr>
            <a:cxnSpLocks/>
          </p:cNvCxnSpPr>
          <p:nvPr/>
        </p:nvCxnSpPr>
        <p:spPr>
          <a:xfrm>
            <a:off x="4560418" y="3375004"/>
            <a:ext cx="10392" cy="7366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3B6484-69F5-1450-35CC-4B02959E9D33}"/>
              </a:ext>
            </a:extLst>
          </p:cNvPr>
          <p:cNvCxnSpPr>
            <a:cxnSpLocks/>
          </p:cNvCxnSpPr>
          <p:nvPr/>
        </p:nvCxnSpPr>
        <p:spPr>
          <a:xfrm flipH="1" flipV="1">
            <a:off x="2123089" y="4900451"/>
            <a:ext cx="2835766" cy="2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450E7-1642-6F56-F64C-03A68558DB9B}"/>
              </a:ext>
            </a:extLst>
          </p:cNvPr>
          <p:cNvCxnSpPr>
            <a:cxnSpLocks/>
          </p:cNvCxnSpPr>
          <p:nvPr/>
        </p:nvCxnSpPr>
        <p:spPr>
          <a:xfrm flipH="1">
            <a:off x="2763862" y="3615491"/>
            <a:ext cx="1074406" cy="28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FC4859-B475-B2FA-A7CD-27B7CCE3140D}"/>
              </a:ext>
            </a:extLst>
          </p:cNvPr>
          <p:cNvCxnSpPr>
            <a:cxnSpLocks/>
          </p:cNvCxnSpPr>
          <p:nvPr/>
        </p:nvCxnSpPr>
        <p:spPr>
          <a:xfrm flipH="1">
            <a:off x="4096504" y="3625878"/>
            <a:ext cx="200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DB55BC67-8C0A-2573-B6E2-37465AE109CC}"/>
              </a:ext>
            </a:extLst>
          </p:cNvPr>
          <p:cNvSpPr/>
          <p:nvPr/>
        </p:nvSpPr>
        <p:spPr>
          <a:xfrm>
            <a:off x="3777496" y="3533828"/>
            <a:ext cx="410730" cy="90122"/>
          </a:xfrm>
          <a:custGeom>
            <a:avLst/>
            <a:gdLst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30909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69455"/>
              <a:gd name="connsiteY0" fmla="*/ 81655 h 104232"/>
              <a:gd name="connsiteX1" fmla="*/ 110837 w 369455"/>
              <a:gd name="connsiteY1" fmla="*/ 90892 h 104232"/>
              <a:gd name="connsiteX2" fmla="*/ 193964 w 369455"/>
              <a:gd name="connsiteY2" fmla="*/ 7764 h 104232"/>
              <a:gd name="connsiteX3" fmla="*/ 278534 w 369455"/>
              <a:gd name="connsiteY3" fmla="*/ 7764 h 104232"/>
              <a:gd name="connsiteX4" fmla="*/ 304800 w 369455"/>
              <a:gd name="connsiteY4" fmla="*/ 44710 h 104232"/>
              <a:gd name="connsiteX5" fmla="*/ 332509 w 369455"/>
              <a:gd name="connsiteY5" fmla="*/ 100128 h 104232"/>
              <a:gd name="connsiteX6" fmla="*/ 369455 w 369455"/>
              <a:gd name="connsiteY6" fmla="*/ 100128 h 104232"/>
              <a:gd name="connsiteX7" fmla="*/ 369455 w 369455"/>
              <a:gd name="connsiteY7" fmla="*/ 100128 h 104232"/>
              <a:gd name="connsiteX8" fmla="*/ 369455 w 369455"/>
              <a:gd name="connsiteY8" fmla="*/ 100128 h 104232"/>
              <a:gd name="connsiteX0" fmla="*/ 0 w 388505"/>
              <a:gd name="connsiteY0" fmla="*/ 81655 h 104232"/>
              <a:gd name="connsiteX1" fmla="*/ 110837 w 388505"/>
              <a:gd name="connsiteY1" fmla="*/ 90892 h 104232"/>
              <a:gd name="connsiteX2" fmla="*/ 193964 w 388505"/>
              <a:gd name="connsiteY2" fmla="*/ 7764 h 104232"/>
              <a:gd name="connsiteX3" fmla="*/ 278534 w 388505"/>
              <a:gd name="connsiteY3" fmla="*/ 7764 h 104232"/>
              <a:gd name="connsiteX4" fmla="*/ 304800 w 388505"/>
              <a:gd name="connsiteY4" fmla="*/ 44710 h 104232"/>
              <a:gd name="connsiteX5" fmla="*/ 332509 w 388505"/>
              <a:gd name="connsiteY5" fmla="*/ 100128 h 104232"/>
              <a:gd name="connsiteX6" fmla="*/ 369455 w 388505"/>
              <a:gd name="connsiteY6" fmla="*/ 100128 h 104232"/>
              <a:gd name="connsiteX7" fmla="*/ 369455 w 388505"/>
              <a:gd name="connsiteY7" fmla="*/ 100128 h 104232"/>
              <a:gd name="connsiteX8" fmla="*/ 388505 w 388505"/>
              <a:gd name="connsiteY8" fmla="*/ 87428 h 104232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69455 w 388505"/>
              <a:gd name="connsiteY6" fmla="*/ 100128 h 100128"/>
              <a:gd name="connsiteX7" fmla="*/ 388505 w 388505"/>
              <a:gd name="connsiteY7" fmla="*/ 87428 h 100128"/>
              <a:gd name="connsiteX0" fmla="*/ 0 w 388505"/>
              <a:gd name="connsiteY0" fmla="*/ 81655 h 100128"/>
              <a:gd name="connsiteX1" fmla="*/ 110837 w 388505"/>
              <a:gd name="connsiteY1" fmla="*/ 90892 h 100128"/>
              <a:gd name="connsiteX2" fmla="*/ 193964 w 388505"/>
              <a:gd name="connsiteY2" fmla="*/ 7764 h 100128"/>
              <a:gd name="connsiteX3" fmla="*/ 278534 w 388505"/>
              <a:gd name="connsiteY3" fmla="*/ 7764 h 100128"/>
              <a:gd name="connsiteX4" fmla="*/ 304800 w 388505"/>
              <a:gd name="connsiteY4" fmla="*/ 44710 h 100128"/>
              <a:gd name="connsiteX5" fmla="*/ 369455 w 388505"/>
              <a:gd name="connsiteY5" fmla="*/ 100128 h 100128"/>
              <a:gd name="connsiteX6" fmla="*/ 334530 w 388505"/>
              <a:gd name="connsiteY6" fmla="*/ 81078 h 100128"/>
              <a:gd name="connsiteX7" fmla="*/ 388505 w 388505"/>
              <a:gd name="connsiteY7" fmla="*/ 87428 h 100128"/>
              <a:gd name="connsiteX0" fmla="*/ 0 w 388505"/>
              <a:gd name="connsiteY0" fmla="*/ 84866 h 103339"/>
              <a:gd name="connsiteX1" fmla="*/ 110837 w 388505"/>
              <a:gd name="connsiteY1" fmla="*/ 94103 h 103339"/>
              <a:gd name="connsiteX2" fmla="*/ 193964 w 388505"/>
              <a:gd name="connsiteY2" fmla="*/ 10975 h 103339"/>
              <a:gd name="connsiteX3" fmla="*/ 278534 w 388505"/>
              <a:gd name="connsiteY3" fmla="*/ 10975 h 103339"/>
              <a:gd name="connsiteX4" fmla="*/ 369455 w 388505"/>
              <a:gd name="connsiteY4" fmla="*/ 103339 h 103339"/>
              <a:gd name="connsiteX5" fmla="*/ 334530 w 388505"/>
              <a:gd name="connsiteY5" fmla="*/ 84289 h 103339"/>
              <a:gd name="connsiteX6" fmla="*/ 388505 w 388505"/>
              <a:gd name="connsiteY6" fmla="*/ 90639 h 103339"/>
              <a:gd name="connsiteX0" fmla="*/ 0 w 369455"/>
              <a:gd name="connsiteY0" fmla="*/ 84866 h 103339"/>
              <a:gd name="connsiteX1" fmla="*/ 110837 w 369455"/>
              <a:gd name="connsiteY1" fmla="*/ 94103 h 103339"/>
              <a:gd name="connsiteX2" fmla="*/ 193964 w 369455"/>
              <a:gd name="connsiteY2" fmla="*/ 10975 h 103339"/>
              <a:gd name="connsiteX3" fmla="*/ 278534 w 369455"/>
              <a:gd name="connsiteY3" fmla="*/ 10975 h 103339"/>
              <a:gd name="connsiteX4" fmla="*/ 369455 w 369455"/>
              <a:gd name="connsiteY4" fmla="*/ 103339 h 103339"/>
              <a:gd name="connsiteX5" fmla="*/ 334530 w 369455"/>
              <a:gd name="connsiteY5" fmla="*/ 84289 h 103339"/>
              <a:gd name="connsiteX0" fmla="*/ 0 w 410730"/>
              <a:gd name="connsiteY0" fmla="*/ 84866 h 103339"/>
              <a:gd name="connsiteX1" fmla="*/ 110837 w 410730"/>
              <a:gd name="connsiteY1" fmla="*/ 94103 h 103339"/>
              <a:gd name="connsiteX2" fmla="*/ 193964 w 410730"/>
              <a:gd name="connsiteY2" fmla="*/ 10975 h 103339"/>
              <a:gd name="connsiteX3" fmla="*/ 278534 w 410730"/>
              <a:gd name="connsiteY3" fmla="*/ 10975 h 103339"/>
              <a:gd name="connsiteX4" fmla="*/ 369455 w 410730"/>
              <a:gd name="connsiteY4" fmla="*/ 103339 h 103339"/>
              <a:gd name="connsiteX5" fmla="*/ 410730 w 410730"/>
              <a:gd name="connsiteY5" fmla="*/ 87464 h 103339"/>
              <a:gd name="connsiteX0" fmla="*/ 0 w 410730"/>
              <a:gd name="connsiteY0" fmla="*/ 83113 h 97835"/>
              <a:gd name="connsiteX1" fmla="*/ 110837 w 410730"/>
              <a:gd name="connsiteY1" fmla="*/ 92350 h 97835"/>
              <a:gd name="connsiteX2" fmla="*/ 193964 w 410730"/>
              <a:gd name="connsiteY2" fmla="*/ 9222 h 97835"/>
              <a:gd name="connsiteX3" fmla="*/ 278534 w 410730"/>
              <a:gd name="connsiteY3" fmla="*/ 9222 h 97835"/>
              <a:gd name="connsiteX4" fmla="*/ 328180 w 410730"/>
              <a:gd name="connsiteY4" fmla="*/ 73011 h 97835"/>
              <a:gd name="connsiteX5" fmla="*/ 410730 w 410730"/>
              <a:gd name="connsiteY5" fmla="*/ 85711 h 97835"/>
              <a:gd name="connsiteX0" fmla="*/ 0 w 410730"/>
              <a:gd name="connsiteY0" fmla="*/ 83871 h 98593"/>
              <a:gd name="connsiteX1" fmla="*/ 110837 w 410730"/>
              <a:gd name="connsiteY1" fmla="*/ 93108 h 98593"/>
              <a:gd name="connsiteX2" fmla="*/ 193964 w 410730"/>
              <a:gd name="connsiteY2" fmla="*/ 9980 h 98593"/>
              <a:gd name="connsiteX3" fmla="*/ 278534 w 410730"/>
              <a:gd name="connsiteY3" fmla="*/ 9980 h 98593"/>
              <a:gd name="connsiteX4" fmla="*/ 331355 w 410730"/>
              <a:gd name="connsiteY4" fmla="*/ 86469 h 98593"/>
              <a:gd name="connsiteX5" fmla="*/ 410730 w 410730"/>
              <a:gd name="connsiteY5" fmla="*/ 86469 h 98593"/>
              <a:gd name="connsiteX0" fmla="*/ 0 w 410730"/>
              <a:gd name="connsiteY0" fmla="*/ 83078 h 90122"/>
              <a:gd name="connsiteX1" fmla="*/ 110837 w 410730"/>
              <a:gd name="connsiteY1" fmla="*/ 79615 h 90122"/>
              <a:gd name="connsiteX2" fmla="*/ 193964 w 410730"/>
              <a:gd name="connsiteY2" fmla="*/ 9187 h 90122"/>
              <a:gd name="connsiteX3" fmla="*/ 278534 w 410730"/>
              <a:gd name="connsiteY3" fmla="*/ 9187 h 90122"/>
              <a:gd name="connsiteX4" fmla="*/ 331355 w 410730"/>
              <a:gd name="connsiteY4" fmla="*/ 85676 h 90122"/>
              <a:gd name="connsiteX5" fmla="*/ 410730 w 410730"/>
              <a:gd name="connsiteY5" fmla="*/ 85676 h 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730" h="90122">
                <a:moveTo>
                  <a:pt x="0" y="83078"/>
                </a:moveTo>
                <a:cubicBezTo>
                  <a:pt x="39255" y="93854"/>
                  <a:pt x="88035" y="91930"/>
                  <a:pt x="110837" y="79615"/>
                </a:cubicBezTo>
                <a:cubicBezTo>
                  <a:pt x="133639" y="67300"/>
                  <a:pt x="166015" y="20925"/>
                  <a:pt x="193964" y="9187"/>
                </a:cubicBezTo>
                <a:cubicBezTo>
                  <a:pt x="221913" y="-2551"/>
                  <a:pt x="255636" y="-3561"/>
                  <a:pt x="278534" y="9187"/>
                </a:cubicBezTo>
                <a:cubicBezTo>
                  <a:pt x="301432" y="21935"/>
                  <a:pt x="322022" y="73457"/>
                  <a:pt x="331355" y="85676"/>
                </a:cubicBezTo>
                <a:lnTo>
                  <a:pt x="410730" y="85676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875DE4-D950-0E56-74F4-AA5EC75CD708}"/>
              </a:ext>
            </a:extLst>
          </p:cNvPr>
          <p:cNvCxnSpPr>
            <a:cxnSpLocks/>
          </p:cNvCxnSpPr>
          <p:nvPr/>
        </p:nvCxnSpPr>
        <p:spPr>
          <a:xfrm flipH="1">
            <a:off x="2250812" y="2224642"/>
            <a:ext cx="29318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E086AB-E540-4ECA-F144-A36C0F545E20}"/>
              </a:ext>
            </a:extLst>
          </p:cNvPr>
          <p:cNvSpPr txBox="1"/>
          <p:nvPr/>
        </p:nvSpPr>
        <p:spPr>
          <a:xfrm>
            <a:off x="5160166" y="3218662"/>
            <a:ext cx="1507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Noodle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155111-68B2-AFD3-6F20-292D7BAAA462}"/>
              </a:ext>
            </a:extLst>
          </p:cNvPr>
          <p:cNvCxnSpPr>
            <a:cxnSpLocks/>
          </p:cNvCxnSpPr>
          <p:nvPr/>
        </p:nvCxnSpPr>
        <p:spPr>
          <a:xfrm>
            <a:off x="4804441" y="2224642"/>
            <a:ext cx="0" cy="5413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2178A5-BE9E-4F93-A5C7-5FDE3B2A9C90}"/>
              </a:ext>
            </a:extLst>
          </p:cNvPr>
          <p:cNvCxnSpPr>
            <a:cxnSpLocks/>
          </p:cNvCxnSpPr>
          <p:nvPr/>
        </p:nvCxnSpPr>
        <p:spPr>
          <a:xfrm flipH="1">
            <a:off x="4570810" y="4111605"/>
            <a:ext cx="2614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8BF1BC-6CBD-448A-726D-EC7124BEA0DE}"/>
              </a:ext>
            </a:extLst>
          </p:cNvPr>
          <p:cNvCxnSpPr>
            <a:cxnSpLocks/>
          </p:cNvCxnSpPr>
          <p:nvPr/>
        </p:nvCxnSpPr>
        <p:spPr>
          <a:xfrm>
            <a:off x="4804441" y="2765969"/>
            <a:ext cx="3781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6F1CA9-AEB9-F832-7356-EEE7171D1DB6}"/>
              </a:ext>
            </a:extLst>
          </p:cNvPr>
          <p:cNvCxnSpPr>
            <a:cxnSpLocks/>
          </p:cNvCxnSpPr>
          <p:nvPr/>
        </p:nvCxnSpPr>
        <p:spPr>
          <a:xfrm flipH="1">
            <a:off x="4821863" y="4118438"/>
            <a:ext cx="360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55ACF4A4-30F6-F7CF-6F48-F165BBF64BF4}"/>
              </a:ext>
            </a:extLst>
          </p:cNvPr>
          <p:cNvSpPr/>
          <p:nvPr/>
        </p:nvSpPr>
        <p:spPr>
          <a:xfrm>
            <a:off x="5631330" y="2263416"/>
            <a:ext cx="1303671" cy="2297285"/>
          </a:xfrm>
          <a:custGeom>
            <a:avLst/>
            <a:gdLst>
              <a:gd name="connsiteX0" fmla="*/ 6055 w 907325"/>
              <a:gd name="connsiteY0" fmla="*/ 219696 h 1021081"/>
              <a:gd name="connsiteX1" fmla="*/ 248281 w 907325"/>
              <a:gd name="connsiteY1" fmla="*/ 74361 h 1021081"/>
              <a:gd name="connsiteX2" fmla="*/ 551062 w 907325"/>
              <a:gd name="connsiteY2" fmla="*/ 7749 h 1021081"/>
              <a:gd name="connsiteX3" fmla="*/ 847788 w 907325"/>
              <a:gd name="connsiteY3" fmla="*/ 249974 h 1021081"/>
              <a:gd name="connsiteX4" fmla="*/ 896233 w 907325"/>
              <a:gd name="connsiteY4" fmla="*/ 692035 h 1021081"/>
              <a:gd name="connsiteX5" fmla="*/ 702453 w 907325"/>
              <a:gd name="connsiteY5" fmla="*/ 982705 h 1021081"/>
              <a:gd name="connsiteX6" fmla="*/ 308837 w 907325"/>
              <a:gd name="connsiteY6" fmla="*/ 1000872 h 1021081"/>
              <a:gd name="connsiteX7" fmla="*/ 0 w 907325"/>
              <a:gd name="connsiteY7" fmla="*/ 825259 h 1021081"/>
              <a:gd name="connsiteX8" fmla="*/ 0 w 907325"/>
              <a:gd name="connsiteY8" fmla="*/ 825259 h 1021081"/>
              <a:gd name="connsiteX0" fmla="*/ 0 w 936195"/>
              <a:gd name="connsiteY0" fmla="*/ 226136 h 1021171"/>
              <a:gd name="connsiteX1" fmla="*/ 277151 w 936195"/>
              <a:gd name="connsiteY1" fmla="*/ 74451 h 1021171"/>
              <a:gd name="connsiteX2" fmla="*/ 579932 w 936195"/>
              <a:gd name="connsiteY2" fmla="*/ 7839 h 1021171"/>
              <a:gd name="connsiteX3" fmla="*/ 876658 w 936195"/>
              <a:gd name="connsiteY3" fmla="*/ 250064 h 1021171"/>
              <a:gd name="connsiteX4" fmla="*/ 925103 w 936195"/>
              <a:gd name="connsiteY4" fmla="*/ 692125 h 1021171"/>
              <a:gd name="connsiteX5" fmla="*/ 731323 w 936195"/>
              <a:gd name="connsiteY5" fmla="*/ 982795 h 1021171"/>
              <a:gd name="connsiteX6" fmla="*/ 337707 w 936195"/>
              <a:gd name="connsiteY6" fmla="*/ 1000962 h 1021171"/>
              <a:gd name="connsiteX7" fmla="*/ 28870 w 936195"/>
              <a:gd name="connsiteY7" fmla="*/ 825349 h 1021171"/>
              <a:gd name="connsiteX8" fmla="*/ 28870 w 936195"/>
              <a:gd name="connsiteY8" fmla="*/ 825349 h 1021171"/>
              <a:gd name="connsiteX0" fmla="*/ 0 w 936195"/>
              <a:gd name="connsiteY0" fmla="*/ 226136 h 1021171"/>
              <a:gd name="connsiteX1" fmla="*/ 277151 w 936195"/>
              <a:gd name="connsiteY1" fmla="*/ 74451 h 1021171"/>
              <a:gd name="connsiteX2" fmla="*/ 579932 w 936195"/>
              <a:gd name="connsiteY2" fmla="*/ 7839 h 1021171"/>
              <a:gd name="connsiteX3" fmla="*/ 876658 w 936195"/>
              <a:gd name="connsiteY3" fmla="*/ 250064 h 1021171"/>
              <a:gd name="connsiteX4" fmla="*/ 925103 w 936195"/>
              <a:gd name="connsiteY4" fmla="*/ 692125 h 1021171"/>
              <a:gd name="connsiteX5" fmla="*/ 731323 w 936195"/>
              <a:gd name="connsiteY5" fmla="*/ 982795 h 1021171"/>
              <a:gd name="connsiteX6" fmla="*/ 337707 w 936195"/>
              <a:gd name="connsiteY6" fmla="*/ 1000962 h 1021171"/>
              <a:gd name="connsiteX7" fmla="*/ 28870 w 936195"/>
              <a:gd name="connsiteY7" fmla="*/ 825349 h 1021171"/>
              <a:gd name="connsiteX8" fmla="*/ 28870 w 936195"/>
              <a:gd name="connsiteY8" fmla="*/ 825349 h 1021171"/>
              <a:gd name="connsiteX0" fmla="*/ 6055 w 942250"/>
              <a:gd name="connsiteY0" fmla="*/ 226136 h 1021171"/>
              <a:gd name="connsiteX1" fmla="*/ 283206 w 942250"/>
              <a:gd name="connsiteY1" fmla="*/ 74451 h 1021171"/>
              <a:gd name="connsiteX2" fmla="*/ 585987 w 942250"/>
              <a:gd name="connsiteY2" fmla="*/ 7839 h 1021171"/>
              <a:gd name="connsiteX3" fmla="*/ 882713 w 942250"/>
              <a:gd name="connsiteY3" fmla="*/ 250064 h 1021171"/>
              <a:gd name="connsiteX4" fmla="*/ 931158 w 942250"/>
              <a:gd name="connsiteY4" fmla="*/ 692125 h 1021171"/>
              <a:gd name="connsiteX5" fmla="*/ 737378 w 942250"/>
              <a:gd name="connsiteY5" fmla="*/ 982795 h 1021171"/>
              <a:gd name="connsiteX6" fmla="*/ 343762 w 942250"/>
              <a:gd name="connsiteY6" fmla="*/ 1000962 h 1021171"/>
              <a:gd name="connsiteX7" fmla="*/ 34925 w 942250"/>
              <a:gd name="connsiteY7" fmla="*/ 825349 h 1021171"/>
              <a:gd name="connsiteX8" fmla="*/ 0 w 942250"/>
              <a:gd name="connsiteY8" fmla="*/ 822174 h 1021171"/>
              <a:gd name="connsiteX0" fmla="*/ 6055 w 942250"/>
              <a:gd name="connsiteY0" fmla="*/ 226136 h 1019702"/>
              <a:gd name="connsiteX1" fmla="*/ 283206 w 942250"/>
              <a:gd name="connsiteY1" fmla="*/ 74451 h 1019702"/>
              <a:gd name="connsiteX2" fmla="*/ 585987 w 942250"/>
              <a:gd name="connsiteY2" fmla="*/ 7839 h 1019702"/>
              <a:gd name="connsiteX3" fmla="*/ 882713 w 942250"/>
              <a:gd name="connsiteY3" fmla="*/ 250064 h 1019702"/>
              <a:gd name="connsiteX4" fmla="*/ 931158 w 942250"/>
              <a:gd name="connsiteY4" fmla="*/ 692125 h 1019702"/>
              <a:gd name="connsiteX5" fmla="*/ 737378 w 942250"/>
              <a:gd name="connsiteY5" fmla="*/ 982795 h 1019702"/>
              <a:gd name="connsiteX6" fmla="*/ 343762 w 942250"/>
              <a:gd name="connsiteY6" fmla="*/ 1000962 h 1019702"/>
              <a:gd name="connsiteX7" fmla="*/ 139700 w 942250"/>
              <a:gd name="connsiteY7" fmla="*/ 847574 h 1019702"/>
              <a:gd name="connsiteX8" fmla="*/ 0 w 942250"/>
              <a:gd name="connsiteY8" fmla="*/ 822174 h 1019702"/>
              <a:gd name="connsiteX0" fmla="*/ 6055 w 942250"/>
              <a:gd name="connsiteY0" fmla="*/ 226136 h 1019702"/>
              <a:gd name="connsiteX1" fmla="*/ 283206 w 942250"/>
              <a:gd name="connsiteY1" fmla="*/ 74451 h 1019702"/>
              <a:gd name="connsiteX2" fmla="*/ 585987 w 942250"/>
              <a:gd name="connsiteY2" fmla="*/ 7839 h 1019702"/>
              <a:gd name="connsiteX3" fmla="*/ 882713 w 942250"/>
              <a:gd name="connsiteY3" fmla="*/ 250064 h 1019702"/>
              <a:gd name="connsiteX4" fmla="*/ 931158 w 942250"/>
              <a:gd name="connsiteY4" fmla="*/ 692125 h 1019702"/>
              <a:gd name="connsiteX5" fmla="*/ 737378 w 942250"/>
              <a:gd name="connsiteY5" fmla="*/ 982795 h 1019702"/>
              <a:gd name="connsiteX6" fmla="*/ 343762 w 942250"/>
              <a:gd name="connsiteY6" fmla="*/ 1000962 h 1019702"/>
              <a:gd name="connsiteX7" fmla="*/ 139700 w 942250"/>
              <a:gd name="connsiteY7" fmla="*/ 847574 h 1019702"/>
              <a:gd name="connsiteX8" fmla="*/ 0 w 942250"/>
              <a:gd name="connsiteY8" fmla="*/ 822174 h 1019702"/>
              <a:gd name="connsiteX0" fmla="*/ 6055 w 942250"/>
              <a:gd name="connsiteY0" fmla="*/ 226136 h 1017855"/>
              <a:gd name="connsiteX1" fmla="*/ 283206 w 942250"/>
              <a:gd name="connsiteY1" fmla="*/ 74451 h 1017855"/>
              <a:gd name="connsiteX2" fmla="*/ 585987 w 942250"/>
              <a:gd name="connsiteY2" fmla="*/ 7839 h 1017855"/>
              <a:gd name="connsiteX3" fmla="*/ 882713 w 942250"/>
              <a:gd name="connsiteY3" fmla="*/ 250064 h 1017855"/>
              <a:gd name="connsiteX4" fmla="*/ 931158 w 942250"/>
              <a:gd name="connsiteY4" fmla="*/ 692125 h 1017855"/>
              <a:gd name="connsiteX5" fmla="*/ 737378 w 942250"/>
              <a:gd name="connsiteY5" fmla="*/ 982795 h 1017855"/>
              <a:gd name="connsiteX6" fmla="*/ 343762 w 942250"/>
              <a:gd name="connsiteY6" fmla="*/ 1000962 h 1017855"/>
              <a:gd name="connsiteX7" fmla="*/ 180975 w 942250"/>
              <a:gd name="connsiteY7" fmla="*/ 876149 h 1017855"/>
              <a:gd name="connsiteX8" fmla="*/ 0 w 942250"/>
              <a:gd name="connsiteY8" fmla="*/ 822174 h 1017855"/>
              <a:gd name="connsiteX0" fmla="*/ 6055 w 942250"/>
              <a:gd name="connsiteY0" fmla="*/ 226136 h 1019287"/>
              <a:gd name="connsiteX1" fmla="*/ 283206 w 942250"/>
              <a:gd name="connsiteY1" fmla="*/ 74451 h 1019287"/>
              <a:gd name="connsiteX2" fmla="*/ 585987 w 942250"/>
              <a:gd name="connsiteY2" fmla="*/ 7839 h 1019287"/>
              <a:gd name="connsiteX3" fmla="*/ 882713 w 942250"/>
              <a:gd name="connsiteY3" fmla="*/ 250064 h 1019287"/>
              <a:gd name="connsiteX4" fmla="*/ 931158 w 942250"/>
              <a:gd name="connsiteY4" fmla="*/ 692125 h 1019287"/>
              <a:gd name="connsiteX5" fmla="*/ 737378 w 942250"/>
              <a:gd name="connsiteY5" fmla="*/ 982795 h 1019287"/>
              <a:gd name="connsiteX6" fmla="*/ 343762 w 942250"/>
              <a:gd name="connsiteY6" fmla="*/ 1000962 h 1019287"/>
              <a:gd name="connsiteX7" fmla="*/ 200025 w 942250"/>
              <a:gd name="connsiteY7" fmla="*/ 853924 h 1019287"/>
              <a:gd name="connsiteX8" fmla="*/ 0 w 942250"/>
              <a:gd name="connsiteY8" fmla="*/ 822174 h 1019287"/>
              <a:gd name="connsiteX0" fmla="*/ 6055 w 942250"/>
              <a:gd name="connsiteY0" fmla="*/ 226136 h 1018261"/>
              <a:gd name="connsiteX1" fmla="*/ 283206 w 942250"/>
              <a:gd name="connsiteY1" fmla="*/ 74451 h 1018261"/>
              <a:gd name="connsiteX2" fmla="*/ 585987 w 942250"/>
              <a:gd name="connsiteY2" fmla="*/ 7839 h 1018261"/>
              <a:gd name="connsiteX3" fmla="*/ 882713 w 942250"/>
              <a:gd name="connsiteY3" fmla="*/ 250064 h 1018261"/>
              <a:gd name="connsiteX4" fmla="*/ 931158 w 942250"/>
              <a:gd name="connsiteY4" fmla="*/ 692125 h 1018261"/>
              <a:gd name="connsiteX5" fmla="*/ 737378 w 942250"/>
              <a:gd name="connsiteY5" fmla="*/ 982795 h 1018261"/>
              <a:gd name="connsiteX6" fmla="*/ 343762 w 942250"/>
              <a:gd name="connsiteY6" fmla="*/ 1000962 h 1018261"/>
              <a:gd name="connsiteX7" fmla="*/ 219075 w 942250"/>
              <a:gd name="connsiteY7" fmla="*/ 869799 h 1018261"/>
              <a:gd name="connsiteX8" fmla="*/ 0 w 942250"/>
              <a:gd name="connsiteY8" fmla="*/ 822174 h 1018261"/>
              <a:gd name="connsiteX0" fmla="*/ 0 w 945720"/>
              <a:gd name="connsiteY0" fmla="*/ 232577 h 1018352"/>
              <a:gd name="connsiteX1" fmla="*/ 286676 w 945720"/>
              <a:gd name="connsiteY1" fmla="*/ 74542 h 1018352"/>
              <a:gd name="connsiteX2" fmla="*/ 589457 w 945720"/>
              <a:gd name="connsiteY2" fmla="*/ 7930 h 1018352"/>
              <a:gd name="connsiteX3" fmla="*/ 886183 w 945720"/>
              <a:gd name="connsiteY3" fmla="*/ 250155 h 1018352"/>
              <a:gd name="connsiteX4" fmla="*/ 934628 w 945720"/>
              <a:gd name="connsiteY4" fmla="*/ 692216 h 1018352"/>
              <a:gd name="connsiteX5" fmla="*/ 740848 w 945720"/>
              <a:gd name="connsiteY5" fmla="*/ 982886 h 1018352"/>
              <a:gd name="connsiteX6" fmla="*/ 347232 w 945720"/>
              <a:gd name="connsiteY6" fmla="*/ 1001053 h 1018352"/>
              <a:gd name="connsiteX7" fmla="*/ 222545 w 945720"/>
              <a:gd name="connsiteY7" fmla="*/ 869890 h 1018352"/>
              <a:gd name="connsiteX8" fmla="*/ 3470 w 945720"/>
              <a:gd name="connsiteY8" fmla="*/ 822265 h 1018352"/>
              <a:gd name="connsiteX0" fmla="*/ 0 w 945720"/>
              <a:gd name="connsiteY0" fmla="*/ 236904 h 1022679"/>
              <a:gd name="connsiteX1" fmla="*/ 286676 w 945720"/>
              <a:gd name="connsiteY1" fmla="*/ 78869 h 1022679"/>
              <a:gd name="connsiteX2" fmla="*/ 589457 w 945720"/>
              <a:gd name="connsiteY2" fmla="*/ 12257 h 1022679"/>
              <a:gd name="connsiteX3" fmla="*/ 886183 w 945720"/>
              <a:gd name="connsiteY3" fmla="*/ 254482 h 1022679"/>
              <a:gd name="connsiteX4" fmla="*/ 934628 w 945720"/>
              <a:gd name="connsiteY4" fmla="*/ 696543 h 1022679"/>
              <a:gd name="connsiteX5" fmla="*/ 740848 w 945720"/>
              <a:gd name="connsiteY5" fmla="*/ 987213 h 1022679"/>
              <a:gd name="connsiteX6" fmla="*/ 347232 w 945720"/>
              <a:gd name="connsiteY6" fmla="*/ 1005380 h 1022679"/>
              <a:gd name="connsiteX7" fmla="*/ 222545 w 945720"/>
              <a:gd name="connsiteY7" fmla="*/ 874217 h 1022679"/>
              <a:gd name="connsiteX8" fmla="*/ 3470 w 945720"/>
              <a:gd name="connsiteY8" fmla="*/ 826592 h 1022679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  <a:gd name="connsiteX0" fmla="*/ 0 w 945720"/>
              <a:gd name="connsiteY0" fmla="*/ 236904 h 1030784"/>
              <a:gd name="connsiteX1" fmla="*/ 286676 w 945720"/>
              <a:gd name="connsiteY1" fmla="*/ 78869 h 1030784"/>
              <a:gd name="connsiteX2" fmla="*/ 589457 w 945720"/>
              <a:gd name="connsiteY2" fmla="*/ 12257 h 1030784"/>
              <a:gd name="connsiteX3" fmla="*/ 886183 w 945720"/>
              <a:gd name="connsiteY3" fmla="*/ 254482 h 1030784"/>
              <a:gd name="connsiteX4" fmla="*/ 934628 w 945720"/>
              <a:gd name="connsiteY4" fmla="*/ 696543 h 1030784"/>
              <a:gd name="connsiteX5" fmla="*/ 740848 w 945720"/>
              <a:gd name="connsiteY5" fmla="*/ 987213 h 1030784"/>
              <a:gd name="connsiteX6" fmla="*/ 432957 w 945720"/>
              <a:gd name="connsiteY6" fmla="*/ 1018080 h 1030784"/>
              <a:gd name="connsiteX7" fmla="*/ 222545 w 945720"/>
              <a:gd name="connsiteY7" fmla="*/ 874217 h 1030784"/>
              <a:gd name="connsiteX8" fmla="*/ 3470 w 945720"/>
              <a:gd name="connsiteY8" fmla="*/ 826592 h 103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5720" h="1030784">
                <a:moveTo>
                  <a:pt x="0" y="236904"/>
                </a:moveTo>
                <a:cubicBezTo>
                  <a:pt x="234446" y="219998"/>
                  <a:pt x="197958" y="151235"/>
                  <a:pt x="286676" y="78869"/>
                </a:cubicBezTo>
                <a:cubicBezTo>
                  <a:pt x="375394" y="6503"/>
                  <a:pt x="489539" y="-17012"/>
                  <a:pt x="589457" y="12257"/>
                </a:cubicBezTo>
                <a:cubicBezTo>
                  <a:pt x="689375" y="41526"/>
                  <a:pt x="828655" y="140434"/>
                  <a:pt x="886183" y="254482"/>
                </a:cubicBezTo>
                <a:cubicBezTo>
                  <a:pt x="943711" y="368530"/>
                  <a:pt x="958850" y="574421"/>
                  <a:pt x="934628" y="696543"/>
                </a:cubicBezTo>
                <a:cubicBezTo>
                  <a:pt x="910406" y="818665"/>
                  <a:pt x="824460" y="933624"/>
                  <a:pt x="740848" y="987213"/>
                </a:cubicBezTo>
                <a:cubicBezTo>
                  <a:pt x="657236" y="1040803"/>
                  <a:pt x="519341" y="1036913"/>
                  <a:pt x="432957" y="1018080"/>
                </a:cubicBezTo>
                <a:cubicBezTo>
                  <a:pt x="346573" y="999247"/>
                  <a:pt x="288162" y="908084"/>
                  <a:pt x="222545" y="874217"/>
                </a:cubicBezTo>
                <a:cubicBezTo>
                  <a:pt x="156928" y="840350"/>
                  <a:pt x="50037" y="835059"/>
                  <a:pt x="3470" y="826592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EBA7D-8443-C204-D69A-0C01895164A1}"/>
              </a:ext>
            </a:extLst>
          </p:cNvPr>
          <p:cNvSpPr txBox="1"/>
          <p:nvPr/>
        </p:nvSpPr>
        <p:spPr>
          <a:xfrm>
            <a:off x="1508192" y="2572331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22K ohm</a:t>
            </a:r>
            <a:br>
              <a:rPr lang="en-US" dirty="0"/>
            </a:br>
            <a:r>
              <a:rPr lang="en-US" dirty="0"/>
              <a:t>resistor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384ACE-59D2-478E-917E-1967B3FFD1A9}"/>
              </a:ext>
            </a:extLst>
          </p:cNvPr>
          <p:cNvSpPr txBox="1"/>
          <p:nvPr/>
        </p:nvSpPr>
        <p:spPr>
          <a:xfrm>
            <a:off x="3063047" y="22191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B60E1C-8D95-59AA-981C-267FC9135EFE}"/>
              </a:ext>
            </a:extLst>
          </p:cNvPr>
          <p:cNvSpPr txBox="1"/>
          <p:nvPr/>
        </p:nvSpPr>
        <p:spPr>
          <a:xfrm>
            <a:off x="3003245" y="46042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C03E4FBB-D28D-0845-D590-8B53C0D92D7E}"/>
              </a:ext>
            </a:extLst>
          </p:cNvPr>
          <p:cNvSpPr/>
          <p:nvPr/>
        </p:nvSpPr>
        <p:spPr>
          <a:xfrm>
            <a:off x="5251712" y="2395431"/>
            <a:ext cx="230505" cy="228835"/>
          </a:xfrm>
          <a:prstGeom prst="plus">
            <a:avLst>
              <a:gd name="adj" fmla="val 355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5B76AF-745A-C9EC-4C45-DC022361DAB8}"/>
              </a:ext>
            </a:extLst>
          </p:cNvPr>
          <p:cNvSpPr/>
          <p:nvPr/>
        </p:nvSpPr>
        <p:spPr>
          <a:xfrm>
            <a:off x="5176935" y="2722593"/>
            <a:ext cx="452751" cy="9557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EC9566-D353-5D84-229D-63A69072E72B}"/>
              </a:ext>
            </a:extLst>
          </p:cNvPr>
          <p:cNvSpPr/>
          <p:nvPr/>
        </p:nvSpPr>
        <p:spPr>
          <a:xfrm>
            <a:off x="5340179" y="2751650"/>
            <a:ext cx="126262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790F15-9898-82C6-A9B9-FA4EA3FE7BB2}"/>
              </a:ext>
            </a:extLst>
          </p:cNvPr>
          <p:cNvSpPr/>
          <p:nvPr/>
        </p:nvSpPr>
        <p:spPr>
          <a:xfrm>
            <a:off x="5184060" y="4071598"/>
            <a:ext cx="452751" cy="95573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F572DD-4D16-F533-9122-32963447714F}"/>
              </a:ext>
            </a:extLst>
          </p:cNvPr>
          <p:cNvGrpSpPr/>
          <p:nvPr/>
        </p:nvGrpSpPr>
        <p:grpSpPr>
          <a:xfrm>
            <a:off x="2566374" y="3841249"/>
            <a:ext cx="600575" cy="564882"/>
            <a:chOff x="2566374" y="3841249"/>
            <a:chExt cx="600575" cy="56488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5A9AB43-4C71-FD41-9A4D-6F2B8B955B53}"/>
                </a:ext>
              </a:extLst>
            </p:cNvPr>
            <p:cNvSpPr/>
            <p:nvPr/>
          </p:nvSpPr>
          <p:spPr>
            <a:xfrm>
              <a:off x="2566374" y="4004974"/>
              <a:ext cx="422374" cy="39310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95585F-E8A1-4E09-50BD-2E7F094A5DC7}"/>
                </a:ext>
              </a:extLst>
            </p:cNvPr>
            <p:cNvSpPr/>
            <p:nvPr/>
          </p:nvSpPr>
          <p:spPr>
            <a:xfrm rot="5400000">
              <a:off x="2576982" y="4148532"/>
              <a:ext cx="401156" cy="114041"/>
            </a:xfrm>
            <a:custGeom>
              <a:avLst/>
              <a:gdLst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72959"/>
                <a:gd name="connsiteX1" fmla="*/ 1470454 w 6635579"/>
                <a:gd name="connsiteY1" fmla="*/ 580768 h 1172959"/>
                <a:gd name="connsiteX2" fmla="*/ 1779373 w 6635579"/>
                <a:gd name="connsiteY2" fmla="*/ 24713 h 1172959"/>
                <a:gd name="connsiteX3" fmla="*/ 2409568 w 6635579"/>
                <a:gd name="connsiteY3" fmla="*/ 1161535 h 1172959"/>
                <a:gd name="connsiteX4" fmla="*/ 3039762 w 6635579"/>
                <a:gd name="connsiteY4" fmla="*/ 37070 h 1172959"/>
                <a:gd name="connsiteX5" fmla="*/ 3645244 w 6635579"/>
                <a:gd name="connsiteY5" fmla="*/ 1161535 h 1172959"/>
                <a:gd name="connsiteX6" fmla="*/ 4275438 w 6635579"/>
                <a:gd name="connsiteY6" fmla="*/ 0 h 1172959"/>
                <a:gd name="connsiteX7" fmla="*/ 4917990 w 6635579"/>
                <a:gd name="connsiteY7" fmla="*/ 1161535 h 1172959"/>
                <a:gd name="connsiteX8" fmla="*/ 5263979 w 6635579"/>
                <a:gd name="connsiteY8" fmla="*/ 593124 h 1172959"/>
                <a:gd name="connsiteX9" fmla="*/ 6635579 w 6635579"/>
                <a:gd name="connsiteY9" fmla="*/ 593124 h 1172959"/>
                <a:gd name="connsiteX10" fmla="*/ 6635579 w 6635579"/>
                <a:gd name="connsiteY10" fmla="*/ 593124 h 1172959"/>
                <a:gd name="connsiteX11" fmla="*/ 6635579 w 6635579"/>
                <a:gd name="connsiteY11" fmla="*/ 593124 h 1172959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  <a:gd name="connsiteX0" fmla="*/ 0 w 6635579"/>
                <a:gd name="connsiteY0" fmla="*/ 580768 h 1161535"/>
                <a:gd name="connsiteX1" fmla="*/ 1470454 w 6635579"/>
                <a:gd name="connsiteY1" fmla="*/ 580768 h 1161535"/>
                <a:gd name="connsiteX2" fmla="*/ 1779373 w 6635579"/>
                <a:gd name="connsiteY2" fmla="*/ 24713 h 1161535"/>
                <a:gd name="connsiteX3" fmla="*/ 2409568 w 6635579"/>
                <a:gd name="connsiteY3" fmla="*/ 1161535 h 1161535"/>
                <a:gd name="connsiteX4" fmla="*/ 3039762 w 6635579"/>
                <a:gd name="connsiteY4" fmla="*/ 37070 h 1161535"/>
                <a:gd name="connsiteX5" fmla="*/ 3645244 w 6635579"/>
                <a:gd name="connsiteY5" fmla="*/ 1161535 h 1161535"/>
                <a:gd name="connsiteX6" fmla="*/ 4275438 w 6635579"/>
                <a:gd name="connsiteY6" fmla="*/ 0 h 1161535"/>
                <a:gd name="connsiteX7" fmla="*/ 4917990 w 6635579"/>
                <a:gd name="connsiteY7" fmla="*/ 1161535 h 1161535"/>
                <a:gd name="connsiteX8" fmla="*/ 5263979 w 6635579"/>
                <a:gd name="connsiteY8" fmla="*/ 593124 h 1161535"/>
                <a:gd name="connsiteX9" fmla="*/ 6635579 w 6635579"/>
                <a:gd name="connsiteY9" fmla="*/ 593124 h 1161535"/>
                <a:gd name="connsiteX10" fmla="*/ 6635579 w 6635579"/>
                <a:gd name="connsiteY10" fmla="*/ 593124 h 1161535"/>
                <a:gd name="connsiteX11" fmla="*/ 6635579 w 6635579"/>
                <a:gd name="connsiteY11" fmla="*/ 593124 h 11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35579" h="1161535">
                  <a:moveTo>
                    <a:pt x="0" y="580768"/>
                  </a:moveTo>
                  <a:cubicBezTo>
                    <a:pt x="586946" y="627106"/>
                    <a:pt x="15652" y="589038"/>
                    <a:pt x="1470454" y="580768"/>
                  </a:cubicBezTo>
                  <a:cubicBezTo>
                    <a:pt x="1785773" y="19169"/>
                    <a:pt x="1491556" y="589100"/>
                    <a:pt x="1779373" y="24713"/>
                  </a:cubicBezTo>
                  <a:cubicBezTo>
                    <a:pt x="2395437" y="1171895"/>
                    <a:pt x="1791540" y="34061"/>
                    <a:pt x="2409568" y="1161535"/>
                  </a:cubicBezTo>
                  <a:cubicBezTo>
                    <a:pt x="3046353" y="33489"/>
                    <a:pt x="2425853" y="1176553"/>
                    <a:pt x="3039762" y="37070"/>
                  </a:cubicBezTo>
                  <a:cubicBezTo>
                    <a:pt x="3653671" y="1181243"/>
                    <a:pt x="3045402" y="42297"/>
                    <a:pt x="3645244" y="1161535"/>
                  </a:cubicBezTo>
                  <a:cubicBezTo>
                    <a:pt x="4287288" y="-2883"/>
                    <a:pt x="3655351" y="1172307"/>
                    <a:pt x="4275438" y="0"/>
                  </a:cubicBezTo>
                  <a:cubicBezTo>
                    <a:pt x="4909592" y="1158240"/>
                    <a:pt x="4288999" y="2915"/>
                    <a:pt x="4917990" y="1161535"/>
                  </a:cubicBezTo>
                  <a:cubicBezTo>
                    <a:pt x="5251560" y="589829"/>
                    <a:pt x="4926132" y="1161472"/>
                    <a:pt x="5263979" y="593124"/>
                  </a:cubicBezTo>
                  <a:lnTo>
                    <a:pt x="6635579" y="593124"/>
                  </a:lnTo>
                  <a:lnTo>
                    <a:pt x="6635579" y="593124"/>
                  </a:lnTo>
                  <a:lnTo>
                    <a:pt x="6635579" y="593124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BDC8FEA-EEA4-0714-E214-75D655D92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0930" y="3841249"/>
              <a:ext cx="187310" cy="1637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326966B-AC05-1314-CFDF-7B30049F2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254" y="3948430"/>
              <a:ext cx="194695" cy="1454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CC80D40B-B1FA-534E-07F5-D195190DC6BF}"/>
              </a:ext>
            </a:extLst>
          </p:cNvPr>
          <p:cNvSpPr/>
          <p:nvPr/>
        </p:nvSpPr>
        <p:spPr>
          <a:xfrm rot="5400000">
            <a:off x="2370421" y="2787423"/>
            <a:ext cx="764788" cy="141844"/>
          </a:xfrm>
          <a:custGeom>
            <a:avLst/>
            <a:gdLst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5579" h="1161535">
                <a:moveTo>
                  <a:pt x="0" y="580768"/>
                </a:moveTo>
                <a:cubicBezTo>
                  <a:pt x="586946" y="627106"/>
                  <a:pt x="15652" y="589038"/>
                  <a:pt x="1470454" y="580768"/>
                </a:cubicBezTo>
                <a:cubicBezTo>
                  <a:pt x="1785773" y="19169"/>
                  <a:pt x="1491556" y="589100"/>
                  <a:pt x="1779373" y="24713"/>
                </a:cubicBezTo>
                <a:cubicBezTo>
                  <a:pt x="2395437" y="1171895"/>
                  <a:pt x="1791540" y="34061"/>
                  <a:pt x="2409568" y="1161535"/>
                </a:cubicBezTo>
                <a:cubicBezTo>
                  <a:pt x="3046353" y="33489"/>
                  <a:pt x="2425853" y="1176553"/>
                  <a:pt x="3039762" y="37070"/>
                </a:cubicBezTo>
                <a:cubicBezTo>
                  <a:pt x="3653671" y="1181243"/>
                  <a:pt x="3045402" y="42297"/>
                  <a:pt x="3645244" y="1161535"/>
                </a:cubicBezTo>
                <a:cubicBezTo>
                  <a:pt x="4287288" y="-2883"/>
                  <a:pt x="3655351" y="1172307"/>
                  <a:pt x="4275438" y="0"/>
                </a:cubicBezTo>
                <a:cubicBezTo>
                  <a:pt x="4909592" y="1158240"/>
                  <a:pt x="4288999" y="2915"/>
                  <a:pt x="4917990" y="1161535"/>
                </a:cubicBezTo>
                <a:cubicBezTo>
                  <a:pt x="5251560" y="589829"/>
                  <a:pt x="4926132" y="1161472"/>
                  <a:pt x="5263979" y="593124"/>
                </a:cubicBezTo>
                <a:lnTo>
                  <a:pt x="6635579" y="593124"/>
                </a:lnTo>
                <a:lnTo>
                  <a:pt x="6635579" y="593124"/>
                </a:lnTo>
                <a:lnTo>
                  <a:pt x="6635579" y="593124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60F103-C10F-3F51-93CC-8DD28990D164}"/>
              </a:ext>
            </a:extLst>
          </p:cNvPr>
          <p:cNvCxnSpPr>
            <a:endCxn id="40" idx="0"/>
          </p:cNvCxnSpPr>
          <p:nvPr/>
        </p:nvCxnSpPr>
        <p:spPr>
          <a:xfrm>
            <a:off x="2750163" y="2263417"/>
            <a:ext cx="2652" cy="2125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934445-15D4-DBFF-04DB-D79A7725ECC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750163" y="3214828"/>
            <a:ext cx="27398" cy="790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259014-9E08-FDB4-16A4-A7CA1070E802}"/>
              </a:ext>
            </a:extLst>
          </p:cNvPr>
          <p:cNvCxnSpPr>
            <a:cxnSpLocks/>
          </p:cNvCxnSpPr>
          <p:nvPr/>
        </p:nvCxnSpPr>
        <p:spPr>
          <a:xfrm>
            <a:off x="2771420" y="4380220"/>
            <a:ext cx="0" cy="543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65EA8A2-CA07-F18D-6612-EA3F16AA54DA}"/>
              </a:ext>
            </a:extLst>
          </p:cNvPr>
          <p:cNvSpPr txBox="1"/>
          <p:nvPr/>
        </p:nvSpPr>
        <p:spPr>
          <a:xfrm>
            <a:off x="1251882" y="3754853"/>
            <a:ext cx="1297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Light</a:t>
            </a:r>
          </a:p>
          <a:p>
            <a:pPr algn="ctr"/>
            <a:r>
              <a:rPr lang="en-US" dirty="0"/>
              <a:t>Dependent</a:t>
            </a:r>
          </a:p>
          <a:p>
            <a:pPr algn="ctr"/>
            <a:r>
              <a:rPr lang="en-US" dirty="0"/>
              <a:t>Resistor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AA6EC6-E742-B65A-5560-407820B0628C}"/>
              </a:ext>
            </a:extLst>
          </p:cNvPr>
          <p:cNvSpPr/>
          <p:nvPr/>
        </p:nvSpPr>
        <p:spPr>
          <a:xfrm>
            <a:off x="5249980" y="4335149"/>
            <a:ext cx="289506" cy="955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21518</TotalTime>
  <Words>123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Office Theme</vt:lpstr>
      <vt:lpstr>RGB LED Circuit</vt:lpstr>
      <vt:lpstr>PowerPoint Presentation</vt:lpstr>
      <vt:lpstr>Simple Two Battery Circuit</vt:lpstr>
      <vt:lpstr>3 Battery Pack</vt:lpstr>
      <vt:lpstr>9-Volt Battery</vt:lpstr>
      <vt:lpstr>PowerPoint Presentation</vt:lpstr>
      <vt:lpstr>Dimmer Circuit</vt:lpstr>
      <vt:lpstr>PowerPoint Presentation</vt:lpstr>
      <vt:lpstr>LED Nightlight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5</cp:revision>
  <dcterms:created xsi:type="dcterms:W3CDTF">2024-08-17T21:29:15Z</dcterms:created>
  <dcterms:modified xsi:type="dcterms:W3CDTF">2024-09-29T03:05:37Z</dcterms:modified>
</cp:coreProperties>
</file>