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6" d="100"/>
          <a:sy n="126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85A9-9333-5C31-842A-029F808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F52C-83C5-EB6D-1A26-70C104AD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45-5DDF-D204-C082-FE8EB61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AAA7-16DE-3C46-422E-9AF267DC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5F19-EF9F-2853-2DFD-E7C871BB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C9-6FBD-9F26-9C6E-DF6C19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595D-BA19-73F1-6F02-FB38AC0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818E-4950-6976-E4A6-95A6432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01EF-CE7B-AE6F-76D0-6D2F1E3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D6CD-E252-E5D6-0BA0-C1A367A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C0D2-2C23-103F-7640-CE4C93DD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511F-64ED-F84B-7D2E-A2B0DC2D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D27A-4392-8F23-2CC5-0D205DE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44CB-DF9D-A26C-6DE9-36702538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F11-519D-270C-6A96-6FC9AD8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1B9-48A5-E742-4A4F-9508C09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AE7-DA01-656B-6D2B-1B0D8A0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552D-B958-7A45-5EC9-D7C9353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4D1-B3D3-D2C7-7939-00E5FD6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EF71-B2D4-5D3F-7D5E-7B4D6AB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E8F-B18F-CEF0-647D-A37E691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2D54-82F1-2B0B-F28A-7F48C2FA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321-B461-4090-C536-836B3EF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F80-5359-2A8F-ABCE-C56FDED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9A-DA0D-47A0-59BC-34B9FD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B1B-2A05-A0CE-3AB7-3F5F01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5895-D6C3-DBA3-DA22-0CCF69A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1B6E-BE85-79FA-D797-01A19219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0D1-7AB1-6106-BD4A-E49A82F4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03CC-6071-FDEC-129C-56A2EA5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F21-7D64-BAF3-4D57-DB325BB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65D-59C0-3209-73F4-83C70F2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FA7B-81E7-9DF1-D6D6-E89053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5056-167F-E048-3C31-F8BCC9A1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0CB0-2544-2E89-2CA7-AA06CCCA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41124-0317-A97F-0A65-E2C83D8F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4A6D-2374-575D-AD29-BE1EAC8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FAF6-21E3-A614-096A-9323B072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DFF1-1007-C2A8-A120-E90AFA5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DAD-AF4F-212B-23DC-B559435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4C50-5363-08F5-831C-DCDE9C0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56CF-2D56-5A93-F5C2-6EC3029B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9195-7499-CA98-686B-6EB0F71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61DC-5EAD-5A1B-AAE0-017F980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BD4C-4CAF-597C-B4D6-7D98BA95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43-B59C-0C83-3156-0609991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D77B-DC44-3B8C-2762-1F6DCCA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328-ECE9-6D90-FBEC-01259116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4E2-6996-FE02-E164-1FE4FF64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0475-4CEA-4B07-C1B4-6B45B32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E9A2-4D75-B629-2248-AA8170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E33A-1D7D-9A46-2A72-0494D4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056-E334-9D03-CDA4-525FB0F6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DACE-EC80-C8AA-A835-EA08E44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5DF3-EE24-2376-C18B-9AF6F0B0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55AE-B234-5B64-24B3-C5EAFD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01DD-95E0-400D-E1F8-68BBAD7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645F-3DEE-80D8-9021-9E9DA622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E543-A9F3-AE94-967B-8F2C55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8B50-6D48-C7EC-B3AB-556901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A96-31D9-EFD8-4879-102CB56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783A-126F-C448-85F8-C26E14652278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8DE-15A7-97C3-711D-523252FF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E3B-AB38-E261-C1C6-A9A12351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2D84-8DD4-9926-B05A-22F0DDBE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262758"/>
            <a:ext cx="9144000" cy="54639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RGB LED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88246-2368-846C-0B0E-C70DC4D58714}"/>
              </a:ext>
            </a:extLst>
          </p:cNvPr>
          <p:cNvCxnSpPr>
            <a:cxnSpLocks/>
          </p:cNvCxnSpPr>
          <p:nvPr/>
        </p:nvCxnSpPr>
        <p:spPr>
          <a:xfrm flipV="1">
            <a:off x="2898726" y="1996966"/>
            <a:ext cx="493456" cy="1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6929D-41F3-B711-0A52-796FF77FBC2B}"/>
              </a:ext>
            </a:extLst>
          </p:cNvPr>
          <p:cNvCxnSpPr>
            <a:cxnSpLocks/>
          </p:cNvCxnSpPr>
          <p:nvPr/>
        </p:nvCxnSpPr>
        <p:spPr>
          <a:xfrm>
            <a:off x="2898726" y="2521352"/>
            <a:ext cx="475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17E5A-9758-47BE-68E4-0A6FDECE26D6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3114252" y="2852962"/>
            <a:ext cx="2335934" cy="1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EFB1F-1AA6-AFF8-6093-D9E7E209CC34}"/>
              </a:ext>
            </a:extLst>
          </p:cNvPr>
          <p:cNvCxnSpPr>
            <a:cxnSpLocks/>
          </p:cNvCxnSpPr>
          <p:nvPr/>
        </p:nvCxnSpPr>
        <p:spPr>
          <a:xfrm>
            <a:off x="2898726" y="3258208"/>
            <a:ext cx="493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4B195-2030-78CA-0C55-BB5E2DD543C7}"/>
              </a:ext>
            </a:extLst>
          </p:cNvPr>
          <p:cNvCxnSpPr>
            <a:endCxn id="4" idx="0"/>
          </p:cNvCxnSpPr>
          <p:nvPr/>
        </p:nvCxnSpPr>
        <p:spPr>
          <a:xfrm>
            <a:off x="2898726" y="2008608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3442-C2EF-73AC-FA7D-C028BB8A0685}"/>
              </a:ext>
            </a:extLst>
          </p:cNvPr>
          <p:cNvCxnSpPr>
            <a:cxnSpLocks/>
          </p:cNvCxnSpPr>
          <p:nvPr/>
        </p:nvCxnSpPr>
        <p:spPr>
          <a:xfrm>
            <a:off x="2898726" y="2930015"/>
            <a:ext cx="0" cy="34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F5928-24EF-D252-9401-7C2CBBBE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88498" y="1817970"/>
            <a:ext cx="1130986" cy="381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B3CADD-23E2-CE51-B4B5-9E1DE3D4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684565"/>
            <a:ext cx="1013255" cy="51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D03E0B-C328-8AAD-4545-739FF664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807" y="2213619"/>
            <a:ext cx="1013255" cy="514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6561BF-D959-10E2-31A5-DFDFCCA7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2950758"/>
            <a:ext cx="1013255" cy="5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F3562A-5B54-54ED-E2A1-128B3FC4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73821" y="2344977"/>
            <a:ext cx="1130986" cy="381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8CB50-CC29-D7C9-2A68-4CA45D3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97438" y="3083637"/>
            <a:ext cx="1130986" cy="381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0CBF72-FE27-4A3A-0D01-E3AD1A1AB8EA}"/>
              </a:ext>
            </a:extLst>
          </p:cNvPr>
          <p:cNvSpPr/>
          <p:nvPr/>
        </p:nvSpPr>
        <p:spPr>
          <a:xfrm>
            <a:off x="2593926" y="2397490"/>
            <a:ext cx="609600" cy="557049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066D0-F30C-0012-9E15-9B84FCE3018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32739" y="1941943"/>
            <a:ext cx="0" cy="1332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9807FC-01D7-2438-497D-F67867380868}"/>
              </a:ext>
            </a:extLst>
          </p:cNvPr>
          <p:cNvCxnSpPr>
            <a:cxnSpLocks/>
          </p:cNvCxnSpPr>
          <p:nvPr/>
        </p:nvCxnSpPr>
        <p:spPr>
          <a:xfrm>
            <a:off x="5527444" y="2521352"/>
            <a:ext cx="729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DC1B-BA6F-2180-B8A3-041D02B77DF6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5611991" y="2852962"/>
            <a:ext cx="644794" cy="2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D98D5EBB-BC43-867F-04AA-23B94A45EAD5}"/>
              </a:ext>
            </a:extLst>
          </p:cNvPr>
          <p:cNvSpPr/>
          <p:nvPr/>
        </p:nvSpPr>
        <p:spPr>
          <a:xfrm>
            <a:off x="5426076" y="2758431"/>
            <a:ext cx="199436" cy="189062"/>
          </a:xfrm>
          <a:prstGeom prst="blockArc">
            <a:avLst>
              <a:gd name="adj1" fmla="val 10154593"/>
              <a:gd name="adj2" fmla="val 107965"/>
              <a:gd name="adj3" fmla="val 142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788951-899C-40DA-EB90-0828D403E361}"/>
              </a:ext>
            </a:extLst>
          </p:cNvPr>
          <p:cNvSpPr/>
          <p:nvPr/>
        </p:nvSpPr>
        <p:spPr>
          <a:xfrm>
            <a:off x="5518062" y="1968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DB12A5-0C02-6EB2-91A2-FA25A29F2F6B}"/>
              </a:ext>
            </a:extLst>
          </p:cNvPr>
          <p:cNvSpPr/>
          <p:nvPr/>
        </p:nvSpPr>
        <p:spPr>
          <a:xfrm>
            <a:off x="5502784" y="2481621"/>
            <a:ext cx="60997" cy="7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8D8A57-11AA-A4A1-A697-14BB65F59F61}"/>
              </a:ext>
            </a:extLst>
          </p:cNvPr>
          <p:cNvSpPr/>
          <p:nvPr/>
        </p:nvSpPr>
        <p:spPr>
          <a:xfrm>
            <a:off x="5502784" y="3224303"/>
            <a:ext cx="60997" cy="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74D11-FD14-C21A-7F05-5A47C430F3EB}"/>
              </a:ext>
            </a:extLst>
          </p:cNvPr>
          <p:cNvGrpSpPr/>
          <p:nvPr/>
        </p:nvGrpSpPr>
        <p:grpSpPr>
          <a:xfrm>
            <a:off x="6247208" y="2237277"/>
            <a:ext cx="974513" cy="1251368"/>
            <a:chOff x="8122132" y="2213619"/>
            <a:chExt cx="974513" cy="1251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BAD99-8885-74F6-476D-9331DE11247F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A2F33-4903-2F30-F49A-29067A7904E6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51" name="Can 50">
                <a:extLst>
                  <a:ext uri="{FF2B5EF4-FFF2-40B4-BE49-F238E27FC236}">
                    <a16:creationId xmlns:a16="http://schemas.microsoft.com/office/drawing/2014/main" id="{1A9179D1-88FD-882F-9C75-505BC4B60D7D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52C19091-3AA5-9D7F-0C77-DE882B8FEEAA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2FD678-7D70-629D-586D-9B285522D79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6B9885-21CB-3B1A-FA16-9AC976E923F3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57" name="Can 56">
                <a:extLst>
                  <a:ext uri="{FF2B5EF4-FFF2-40B4-BE49-F238E27FC236}">
                    <a16:creationId xmlns:a16="http://schemas.microsoft.com/office/drawing/2014/main" id="{3B84CCF9-38E3-E8DC-56BB-FC62B5939D75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an 57">
                <a:extLst>
                  <a:ext uri="{FF2B5EF4-FFF2-40B4-BE49-F238E27FC236}">
                    <a16:creationId xmlns:a16="http://schemas.microsoft.com/office/drawing/2014/main" id="{E6F51CD6-F5A2-2BC0-7811-EB87DB463B75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827792-F029-099D-F3A6-381D8C9A80E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811637-DAF3-AD7F-ACF1-A556C551608B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62" name="Can 61">
                <a:extLst>
                  <a:ext uri="{FF2B5EF4-FFF2-40B4-BE49-F238E27FC236}">
                    <a16:creationId xmlns:a16="http://schemas.microsoft.com/office/drawing/2014/main" id="{D09CB9F7-3CE9-568B-0892-85DB1467CD06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DB026B09-3789-8DF6-1907-221BA27EC6A9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407ACC-7349-6FED-AF98-D1F320C5215D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5218093-58AB-1F10-4E77-1E342E9E4393}"/>
              </a:ext>
            </a:extLst>
          </p:cNvPr>
          <p:cNvSpPr txBox="1"/>
          <p:nvPr/>
        </p:nvSpPr>
        <p:spPr>
          <a:xfrm>
            <a:off x="2603525" y="24936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6227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9BF-38EB-8643-5426-B4D3AFC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3059-8405-94AF-75DC-8DF2E26C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165"/>
            <a:ext cx="10515600" cy="1436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1085-1FD2-47AD-B3D9-813D1E9FCF60}"/>
              </a:ext>
            </a:extLst>
          </p:cNvPr>
          <p:cNvSpPr/>
          <p:nvPr/>
        </p:nvSpPr>
        <p:spPr>
          <a:xfrm>
            <a:off x="1960338" y="2028715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29A0-DA13-F9BC-723C-ABA0552A1F99}"/>
              </a:ext>
            </a:extLst>
          </p:cNvPr>
          <p:cNvSpPr/>
          <p:nvPr/>
        </p:nvSpPr>
        <p:spPr>
          <a:xfrm>
            <a:off x="1960338" y="2333514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014C3-5261-F1BE-7E64-F5F2B58230E0}"/>
              </a:ext>
            </a:extLst>
          </p:cNvPr>
          <p:cNvSpPr txBox="1"/>
          <p:nvPr/>
        </p:nvSpPr>
        <p:spPr>
          <a:xfrm>
            <a:off x="1927208" y="246304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FA34D-2870-F9CA-5452-351B158A257A}"/>
              </a:ext>
            </a:extLst>
          </p:cNvPr>
          <p:cNvCxnSpPr/>
          <p:nvPr/>
        </p:nvCxnSpPr>
        <p:spPr>
          <a:xfrm>
            <a:off x="2078181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461A8-21AB-CA38-3477-D269AF332297}"/>
              </a:ext>
            </a:extLst>
          </p:cNvPr>
          <p:cNvCxnSpPr/>
          <p:nvPr/>
        </p:nvCxnSpPr>
        <p:spPr>
          <a:xfrm>
            <a:off x="2375496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7538-527E-ADE1-D668-6BE367414ED5}"/>
              </a:ext>
            </a:extLst>
          </p:cNvPr>
          <p:cNvCxnSpPr/>
          <p:nvPr/>
        </p:nvCxnSpPr>
        <p:spPr>
          <a:xfrm>
            <a:off x="2660072" y="2942549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FC65A-5A9F-6454-7123-80D9D5AD0962}"/>
              </a:ext>
            </a:extLst>
          </p:cNvPr>
          <p:cNvSpPr txBox="1"/>
          <p:nvPr/>
        </p:nvSpPr>
        <p:spPr>
          <a:xfrm>
            <a:off x="1655184" y="29816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9C38-76BC-78E7-EE2F-CE45A0E6CFCA}"/>
              </a:ext>
            </a:extLst>
          </p:cNvPr>
          <p:cNvSpPr txBox="1"/>
          <p:nvPr/>
        </p:nvSpPr>
        <p:spPr>
          <a:xfrm>
            <a:off x="2726714" y="297465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6C8AB-1982-55FD-D3F2-7AA8CA52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78" y="3264585"/>
            <a:ext cx="6432721" cy="3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E65A2-E50A-5CC6-C2D5-FF5565BD2A52}"/>
              </a:ext>
            </a:extLst>
          </p:cNvPr>
          <p:cNvSpPr txBox="1"/>
          <p:nvPr/>
        </p:nvSpPr>
        <p:spPr>
          <a:xfrm>
            <a:off x="2223097" y="36211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C12B1-105C-5CF3-BFF6-D9C9CF569E5C}"/>
              </a:ext>
            </a:extLst>
          </p:cNvPr>
          <p:cNvSpPr/>
          <p:nvPr/>
        </p:nvSpPr>
        <p:spPr>
          <a:xfrm>
            <a:off x="4821382" y="2152073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BA79-1296-946B-E458-59DBBC6F3DC9}"/>
              </a:ext>
            </a:extLst>
          </p:cNvPr>
          <p:cNvCxnSpPr>
            <a:cxnSpLocks/>
          </p:cNvCxnSpPr>
          <p:nvPr/>
        </p:nvCxnSpPr>
        <p:spPr>
          <a:xfrm>
            <a:off x="5051728" y="2357777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5959D-49BB-D660-C991-A396EEAEFF9D}"/>
              </a:ext>
            </a:extLst>
          </p:cNvPr>
          <p:cNvCxnSpPr>
            <a:cxnSpLocks/>
          </p:cNvCxnSpPr>
          <p:nvPr/>
        </p:nvCxnSpPr>
        <p:spPr>
          <a:xfrm>
            <a:off x="4390139" y="2708329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4EF7D-CE58-FE39-58D3-5260D219B8B6}"/>
              </a:ext>
            </a:extLst>
          </p:cNvPr>
          <p:cNvCxnSpPr>
            <a:cxnSpLocks/>
          </p:cNvCxnSpPr>
          <p:nvPr/>
        </p:nvCxnSpPr>
        <p:spPr>
          <a:xfrm flipV="1">
            <a:off x="5041320" y="2028715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3335-EF87-2F79-D396-49337E98E0C0}"/>
              </a:ext>
            </a:extLst>
          </p:cNvPr>
          <p:cNvCxnSpPr>
            <a:cxnSpLocks/>
          </p:cNvCxnSpPr>
          <p:nvPr/>
        </p:nvCxnSpPr>
        <p:spPr>
          <a:xfrm>
            <a:off x="5062831" y="2719338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70ADB7-883C-7055-2710-F59D5B4D5DE7}"/>
              </a:ext>
            </a:extLst>
          </p:cNvPr>
          <p:cNvCxnSpPr/>
          <p:nvPr/>
        </p:nvCxnSpPr>
        <p:spPr>
          <a:xfrm>
            <a:off x="5062238" y="2715022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B751B-8A67-D179-D3B5-51ABF507B0A8}"/>
              </a:ext>
            </a:extLst>
          </p:cNvPr>
          <p:cNvSpPr txBox="1"/>
          <p:nvPr/>
        </p:nvSpPr>
        <p:spPr>
          <a:xfrm>
            <a:off x="4093238" y="2589649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1827E-C85B-5CDC-DAA2-3EC5EDCD6EDC}"/>
              </a:ext>
            </a:extLst>
          </p:cNvPr>
          <p:cNvSpPr txBox="1"/>
          <p:nvPr/>
        </p:nvSpPr>
        <p:spPr>
          <a:xfrm>
            <a:off x="5444837" y="3373980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A2713-9CEC-F63E-C31B-3E60A6E4BC48}"/>
              </a:ext>
            </a:extLst>
          </p:cNvPr>
          <p:cNvSpPr txBox="1"/>
          <p:nvPr/>
        </p:nvSpPr>
        <p:spPr>
          <a:xfrm>
            <a:off x="5535749" y="1722144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530BF-FE7C-7E09-8422-DC19A0FF84BF}"/>
              </a:ext>
            </a:extLst>
          </p:cNvPr>
          <p:cNvCxnSpPr>
            <a:cxnSpLocks/>
          </p:cNvCxnSpPr>
          <p:nvPr/>
        </p:nvCxnSpPr>
        <p:spPr>
          <a:xfrm>
            <a:off x="5759278" y="1741830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CB258-5F87-364C-FD58-3A2510E72808}"/>
              </a:ext>
            </a:extLst>
          </p:cNvPr>
          <p:cNvCxnSpPr>
            <a:cxnSpLocks/>
          </p:cNvCxnSpPr>
          <p:nvPr/>
        </p:nvCxnSpPr>
        <p:spPr>
          <a:xfrm>
            <a:off x="5792011" y="333640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3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2A4-95F9-CC5E-3B98-C4F6078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80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56B8-96FE-FD35-2B85-430F9559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473548"/>
            <a:ext cx="10515600" cy="1004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E9A5D-835D-B749-06CE-C193AC997EEC}"/>
              </a:ext>
            </a:extLst>
          </p:cNvPr>
          <p:cNvSpPr/>
          <p:nvPr/>
        </p:nvSpPr>
        <p:spPr>
          <a:xfrm>
            <a:off x="3860684" y="2461170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8F1A8-B3D3-E4B7-F413-E724535FCFF2}"/>
              </a:ext>
            </a:extLst>
          </p:cNvPr>
          <p:cNvSpPr/>
          <p:nvPr/>
        </p:nvSpPr>
        <p:spPr>
          <a:xfrm>
            <a:off x="3860684" y="2765969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46FE-7C23-2B0D-EF15-A3E73CD75EF7}"/>
              </a:ext>
            </a:extLst>
          </p:cNvPr>
          <p:cNvSpPr txBox="1"/>
          <p:nvPr/>
        </p:nvSpPr>
        <p:spPr>
          <a:xfrm>
            <a:off x="3827554" y="289549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1D954-9F36-0DCC-EF9C-65EC3E9F8D4F}"/>
              </a:ext>
            </a:extLst>
          </p:cNvPr>
          <p:cNvCxnSpPr>
            <a:cxnSpLocks/>
          </p:cNvCxnSpPr>
          <p:nvPr/>
        </p:nvCxnSpPr>
        <p:spPr>
          <a:xfrm>
            <a:off x="3978527" y="3371795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BC4AF0-768D-6314-1362-6C2A405DAD20}"/>
              </a:ext>
            </a:extLst>
          </p:cNvPr>
          <p:cNvCxnSpPr>
            <a:cxnSpLocks/>
          </p:cNvCxnSpPr>
          <p:nvPr/>
        </p:nvCxnSpPr>
        <p:spPr>
          <a:xfrm>
            <a:off x="4275842" y="3371795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0D63F1-3C20-F361-97B6-F30FCAB88AC5}"/>
              </a:ext>
            </a:extLst>
          </p:cNvPr>
          <p:cNvCxnSpPr>
            <a:cxnSpLocks/>
          </p:cNvCxnSpPr>
          <p:nvPr/>
        </p:nvCxnSpPr>
        <p:spPr>
          <a:xfrm>
            <a:off x="4560418" y="3375004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989B0-DEE2-09CC-6514-86FC515EE6F8}"/>
              </a:ext>
            </a:extLst>
          </p:cNvPr>
          <p:cNvCxnSpPr>
            <a:cxnSpLocks/>
          </p:cNvCxnSpPr>
          <p:nvPr/>
        </p:nvCxnSpPr>
        <p:spPr>
          <a:xfrm flipH="1">
            <a:off x="2300140" y="4903232"/>
            <a:ext cx="2658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38FD3A-7538-CB5C-9CCF-E9BD85D91F3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11923" y="3984992"/>
            <a:ext cx="1137297" cy="8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D0FD4-EBB3-B604-5C02-A839C033F358}"/>
              </a:ext>
            </a:extLst>
          </p:cNvPr>
          <p:cNvCxnSpPr>
            <a:cxnSpLocks/>
          </p:cNvCxnSpPr>
          <p:nvPr/>
        </p:nvCxnSpPr>
        <p:spPr>
          <a:xfrm flipH="1">
            <a:off x="4075587" y="3993451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A96207C-875C-91D4-63AB-999313A04D07}"/>
              </a:ext>
            </a:extLst>
          </p:cNvPr>
          <p:cNvSpPr/>
          <p:nvPr/>
        </p:nvSpPr>
        <p:spPr>
          <a:xfrm>
            <a:off x="3738383" y="3905377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DFB0DF-214A-E05E-1022-116D1CB78619}"/>
              </a:ext>
            </a:extLst>
          </p:cNvPr>
          <p:cNvCxnSpPr>
            <a:cxnSpLocks/>
          </p:cNvCxnSpPr>
          <p:nvPr/>
        </p:nvCxnSpPr>
        <p:spPr>
          <a:xfrm flipH="1">
            <a:off x="2179027" y="2224642"/>
            <a:ext cx="3003592" cy="13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F4AEE1-2100-8944-D91D-0998FA827E1D}"/>
              </a:ext>
            </a:extLst>
          </p:cNvPr>
          <p:cNvCxnSpPr>
            <a:cxnSpLocks/>
          </p:cNvCxnSpPr>
          <p:nvPr/>
        </p:nvCxnSpPr>
        <p:spPr>
          <a:xfrm>
            <a:off x="2514404" y="4424966"/>
            <a:ext cx="0" cy="478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EE9A-B836-29F6-B75D-2A07F87AD93F}"/>
              </a:ext>
            </a:extLst>
          </p:cNvPr>
          <p:cNvCxnSpPr>
            <a:cxnSpLocks/>
          </p:cNvCxnSpPr>
          <p:nvPr/>
        </p:nvCxnSpPr>
        <p:spPr>
          <a:xfrm>
            <a:off x="2514404" y="2224642"/>
            <a:ext cx="0" cy="1309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36A2DA-DB47-C6FD-AECE-C14114C64249}"/>
              </a:ext>
            </a:extLst>
          </p:cNvPr>
          <p:cNvSpPr txBox="1"/>
          <p:nvPr/>
        </p:nvSpPr>
        <p:spPr>
          <a:xfrm>
            <a:off x="5348827" y="28765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A02BC4-D9B2-C151-6A63-EEB17DC70428}"/>
              </a:ext>
            </a:extLst>
          </p:cNvPr>
          <p:cNvCxnSpPr>
            <a:cxnSpLocks/>
          </p:cNvCxnSpPr>
          <p:nvPr/>
        </p:nvCxnSpPr>
        <p:spPr>
          <a:xfrm>
            <a:off x="4804441" y="2224642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EE8BB6-84E6-42F9-B7DC-0DE762AD7796}"/>
              </a:ext>
            </a:extLst>
          </p:cNvPr>
          <p:cNvCxnSpPr>
            <a:cxnSpLocks/>
          </p:cNvCxnSpPr>
          <p:nvPr/>
        </p:nvCxnSpPr>
        <p:spPr>
          <a:xfrm flipH="1">
            <a:off x="4560418" y="3996660"/>
            <a:ext cx="261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87AE67-7D7F-6928-B566-3C0981AF7957}"/>
              </a:ext>
            </a:extLst>
          </p:cNvPr>
          <p:cNvCxnSpPr>
            <a:cxnSpLocks/>
          </p:cNvCxnSpPr>
          <p:nvPr/>
        </p:nvCxnSpPr>
        <p:spPr>
          <a:xfrm>
            <a:off x="4804441" y="2765969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32DD2-7D96-9374-65FC-FF170F14669F}"/>
              </a:ext>
            </a:extLst>
          </p:cNvPr>
          <p:cNvCxnSpPr>
            <a:cxnSpLocks/>
          </p:cNvCxnSpPr>
          <p:nvPr/>
        </p:nvCxnSpPr>
        <p:spPr>
          <a:xfrm flipH="1">
            <a:off x="4821819" y="3363580"/>
            <a:ext cx="36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127F879F-9397-A816-D463-84A6BE79B113}"/>
              </a:ext>
            </a:extLst>
          </p:cNvPr>
          <p:cNvSpPr/>
          <p:nvPr/>
        </p:nvSpPr>
        <p:spPr>
          <a:xfrm>
            <a:off x="5188675" y="2533839"/>
            <a:ext cx="907325" cy="1021081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325" h="1021081">
                <a:moveTo>
                  <a:pt x="6055" y="219696"/>
                </a:moveTo>
                <a:cubicBezTo>
                  <a:pt x="81751" y="164690"/>
                  <a:pt x="157447" y="109685"/>
                  <a:pt x="248281" y="74361"/>
                </a:cubicBezTo>
                <a:cubicBezTo>
                  <a:pt x="339115" y="39037"/>
                  <a:pt x="451144" y="-21520"/>
                  <a:pt x="551062" y="7749"/>
                </a:cubicBezTo>
                <a:cubicBezTo>
                  <a:pt x="650980" y="37018"/>
                  <a:pt x="790260" y="135926"/>
                  <a:pt x="847788" y="249974"/>
                </a:cubicBezTo>
                <a:cubicBezTo>
                  <a:pt x="905316" y="364022"/>
                  <a:pt x="920455" y="569913"/>
                  <a:pt x="896233" y="692035"/>
                </a:cubicBezTo>
                <a:cubicBezTo>
                  <a:pt x="872011" y="814157"/>
                  <a:pt x="800352" y="931232"/>
                  <a:pt x="702453" y="982705"/>
                </a:cubicBezTo>
                <a:cubicBezTo>
                  <a:pt x="604554" y="1034178"/>
                  <a:pt x="425912" y="1027113"/>
                  <a:pt x="308837" y="1000872"/>
                </a:cubicBezTo>
                <a:cubicBezTo>
                  <a:pt x="191762" y="974631"/>
                  <a:pt x="0" y="825259"/>
                  <a:pt x="0" y="825259"/>
                </a:cubicBezTo>
                <a:lnTo>
                  <a:pt x="0" y="825259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582-2A64-F05D-2BA9-AD45B3007111}"/>
              </a:ext>
            </a:extLst>
          </p:cNvPr>
          <p:cNvSpPr txBox="1"/>
          <p:nvPr/>
        </p:nvSpPr>
        <p:spPr>
          <a:xfrm>
            <a:off x="1884459" y="3582211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  <a:br>
              <a:rPr lang="en-US" dirty="0"/>
            </a:br>
            <a:r>
              <a:rPr lang="en-US" dirty="0"/>
              <a:t>Pot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1ACFE3-F2F3-FF80-3989-A8C7B1E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1440" y="3486270"/>
            <a:ext cx="366848" cy="97399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1F2CB0-CDB6-2D5D-6C28-112A3BB2A989}"/>
              </a:ext>
            </a:extLst>
          </p:cNvPr>
          <p:cNvSpPr txBox="1"/>
          <p:nvPr/>
        </p:nvSpPr>
        <p:spPr>
          <a:xfrm>
            <a:off x="1787771" y="20464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E090A3-06ED-9C04-A5B8-8326147E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26648" y="3601004"/>
            <a:ext cx="606662" cy="14824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A0BC619-0387-DE19-846C-0B73060162BB}"/>
              </a:ext>
            </a:extLst>
          </p:cNvPr>
          <p:cNvSpPr txBox="1"/>
          <p:nvPr/>
        </p:nvSpPr>
        <p:spPr>
          <a:xfrm>
            <a:off x="4844993" y="354620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 Ohm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A29636-E468-DB43-5EB1-D8FEC9E231F0}"/>
              </a:ext>
            </a:extLst>
          </p:cNvPr>
          <p:cNvSpPr txBox="1"/>
          <p:nvPr/>
        </p:nvSpPr>
        <p:spPr>
          <a:xfrm>
            <a:off x="6217920" y="4197603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milliamp limiting resistor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50D5B3-1804-1D45-FC07-7B58A56A3792}"/>
              </a:ext>
            </a:extLst>
          </p:cNvPr>
          <p:cNvSpPr/>
          <p:nvPr/>
        </p:nvSpPr>
        <p:spPr>
          <a:xfrm>
            <a:off x="8073882" y="2182778"/>
            <a:ext cx="1198849" cy="10402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95337A-C961-58E1-8ACB-19AB736CD067}"/>
              </a:ext>
            </a:extLst>
          </p:cNvPr>
          <p:cNvSpPr txBox="1"/>
          <p:nvPr/>
        </p:nvSpPr>
        <p:spPr>
          <a:xfrm>
            <a:off x="7238544" y="28537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</a:t>
            </a:r>
          </a:p>
        </p:txBody>
      </p:sp>
    </p:spTree>
    <p:extLst>
      <p:ext uri="{BB962C8B-B14F-4D97-AF65-F5344CB8AC3E}">
        <p14:creationId xmlns:p14="http://schemas.microsoft.com/office/powerpoint/2010/main" val="124163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12355</TotalTime>
  <Words>28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RGB LED 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2024-08-17T21:29:15Z</dcterms:created>
  <dcterms:modified xsi:type="dcterms:W3CDTF">2024-09-03T03:18:09Z</dcterms:modified>
</cp:coreProperties>
</file>