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>
        <p:scale>
          <a:sx n="138" d="100"/>
          <a:sy n="138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85A9-9333-5C31-842A-029F8082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F52C-83C5-EB6D-1A26-70C104AD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045-5DDF-D204-C082-FE8EB61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AAA7-16DE-3C46-422E-9AF267DC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5F19-EF9F-2853-2DFD-E7C871BB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FC9-6FBD-9F26-9C6E-DF6C198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595D-BA19-73F1-6F02-FB38AC05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818E-4950-6976-E4A6-95A6432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01EF-CE7B-AE6F-76D0-6D2F1E3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D6CD-E252-E5D6-0BA0-C1A367AA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C0D2-2C23-103F-7640-CE4C93DD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511F-64ED-F84B-7D2E-A2B0DC2D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D27A-4392-8F23-2CC5-0D205DEB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44CB-DF9D-A26C-6DE9-36702538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BF11-519D-270C-6A96-6FC9AD8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1B9-48A5-E742-4A4F-9508C09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AE7-DA01-656B-6D2B-1B0D8A09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552D-B958-7A45-5EC9-D7C9353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14D1-B3D3-D2C7-7939-00E5FD6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EF71-B2D4-5D3F-7D5E-7B4D6AB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E8F-B18F-CEF0-647D-A37E691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2D54-82F1-2B0B-F28A-7F48C2FA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321-B461-4090-C536-836B3EF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F80-5359-2A8F-ABCE-C56FDED4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ED9A-DA0D-47A0-59BC-34B9FDA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B1B-2A05-A0CE-3AB7-3F5F01B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5895-D6C3-DBA3-DA22-0CCF69AC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1B6E-BE85-79FA-D797-01A19219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A0D1-7AB1-6106-BD4A-E49A82F4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03CC-6071-FDEC-129C-56A2EA5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0F21-7D64-BAF3-4D57-DB325BB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65D-59C0-3209-73F4-83C70F2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FA7B-81E7-9DF1-D6D6-E890535F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5056-167F-E048-3C31-F8BCC9A1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C0CB0-2544-2E89-2CA7-AA06CCCA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41124-0317-A97F-0A65-E2C83D8F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4A6D-2374-575D-AD29-BE1EAC80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FAF6-21E3-A614-096A-9323B072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DFF1-1007-C2A8-A120-E90AFA5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BDAD-AF4F-212B-23DC-B5594356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4C50-5363-08F5-831C-DCDE9C0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956CF-2D56-5A93-F5C2-6EC3029B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9195-7499-CA98-686B-6EB0F71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861DC-5EAD-5A1B-AAE0-017F980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BD4C-4CAF-597C-B4D6-7D98BA95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8543-B59C-0C83-3156-0609991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D77B-DC44-3B8C-2762-1F6DCCA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2328-ECE9-6D90-FBEC-01259116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4E2-6996-FE02-E164-1FE4FF64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0475-4CEA-4B07-C1B4-6B45B32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E9A2-4D75-B629-2248-AA81702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E33A-1D7D-9A46-2A72-0494D40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056-E334-9D03-CDA4-525FB0F6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DACE-EC80-C8AA-A835-EA08E44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5DF3-EE24-2376-C18B-9AF6F0B0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55AE-B234-5B64-24B3-C5EAFDD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01DD-95E0-400D-E1F8-68BBAD7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645F-3DEE-80D8-9021-9E9DA622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E543-A9F3-AE94-967B-8F2C55C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8B50-6D48-C7EC-B3AB-5569018B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A96-31D9-EFD8-4879-102CB56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783A-126F-C448-85F8-C26E146522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8DE-15A7-97C3-711D-523252FF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2E3B-AB38-E261-C1C6-A9A12351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2D84-8DD4-9926-B05A-22F0DDBE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262758"/>
            <a:ext cx="9144000" cy="54639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RGB LED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88246-2368-846C-0B0E-C70DC4D58714}"/>
              </a:ext>
            </a:extLst>
          </p:cNvPr>
          <p:cNvCxnSpPr>
            <a:cxnSpLocks/>
          </p:cNvCxnSpPr>
          <p:nvPr/>
        </p:nvCxnSpPr>
        <p:spPr>
          <a:xfrm>
            <a:off x="1996966" y="1996966"/>
            <a:ext cx="13952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6929D-41F3-B711-0A52-796FF77FBC2B}"/>
              </a:ext>
            </a:extLst>
          </p:cNvPr>
          <p:cNvCxnSpPr>
            <a:cxnSpLocks/>
          </p:cNvCxnSpPr>
          <p:nvPr/>
        </p:nvCxnSpPr>
        <p:spPr>
          <a:xfrm>
            <a:off x="2207173" y="2521352"/>
            <a:ext cx="11666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17E5A-9758-47BE-68E4-0A6FDECE26D6}"/>
              </a:ext>
            </a:extLst>
          </p:cNvPr>
          <p:cNvCxnSpPr>
            <a:cxnSpLocks/>
          </p:cNvCxnSpPr>
          <p:nvPr/>
        </p:nvCxnSpPr>
        <p:spPr>
          <a:xfrm flipV="1">
            <a:off x="2207237" y="2829979"/>
            <a:ext cx="3500836" cy="27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EFB1F-1AA6-AFF8-6093-D9E7E209CC34}"/>
              </a:ext>
            </a:extLst>
          </p:cNvPr>
          <p:cNvCxnSpPr>
            <a:cxnSpLocks/>
          </p:cNvCxnSpPr>
          <p:nvPr/>
        </p:nvCxnSpPr>
        <p:spPr>
          <a:xfrm>
            <a:off x="1996966" y="3258208"/>
            <a:ext cx="13952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4B195-2030-78CA-0C55-BB5E2DD543C7}"/>
              </a:ext>
            </a:extLst>
          </p:cNvPr>
          <p:cNvCxnSpPr>
            <a:endCxn id="4" idx="0"/>
          </p:cNvCxnSpPr>
          <p:nvPr/>
        </p:nvCxnSpPr>
        <p:spPr>
          <a:xfrm>
            <a:off x="1996966" y="1996966"/>
            <a:ext cx="0" cy="38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3442-C2EF-73AC-FA7D-C028BB8A0685}"/>
              </a:ext>
            </a:extLst>
          </p:cNvPr>
          <p:cNvCxnSpPr/>
          <p:nvPr/>
        </p:nvCxnSpPr>
        <p:spPr>
          <a:xfrm>
            <a:off x="2002222" y="2869326"/>
            <a:ext cx="0" cy="38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F5928-24EF-D252-9401-7C2CBBBE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88498" y="1817970"/>
            <a:ext cx="1130986" cy="381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B3CADD-23E2-CE51-B4B5-9E1DE3D4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1684565"/>
            <a:ext cx="1013255" cy="514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D03E0B-C328-8AAD-4545-739FF664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807" y="2213619"/>
            <a:ext cx="1013255" cy="514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6561BF-D959-10E2-31A5-DFDFCCA7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2950758"/>
            <a:ext cx="1013255" cy="51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F3562A-5B54-54ED-E2A1-128B3FC4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73821" y="2344977"/>
            <a:ext cx="1130986" cy="381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8CB50-CC29-D7C9-2A68-4CA45D36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97438" y="3083637"/>
            <a:ext cx="1130986" cy="381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0CBF72-FE27-4A3A-0D01-E3AD1A1AB8EA}"/>
              </a:ext>
            </a:extLst>
          </p:cNvPr>
          <p:cNvSpPr/>
          <p:nvPr/>
        </p:nvSpPr>
        <p:spPr>
          <a:xfrm>
            <a:off x="1692166" y="2385848"/>
            <a:ext cx="609600" cy="557049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RGB LED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2024-08-17T21:29:15Z</dcterms:created>
  <dcterms:modified xsi:type="dcterms:W3CDTF">2024-08-18T03:55:56Z</dcterms:modified>
</cp:coreProperties>
</file>