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BA90-B828-9CE9-6ABE-A94ED67D6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959AD-D1E0-757F-6B7F-637D2AF3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A2183-F822-7446-3D5E-5A57442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C8A98-87C7-6135-A0FA-D07AFCD2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1516-9CF1-EE57-E695-61EB4822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9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192D-157E-8366-DD4F-A21B38BC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75195-67F2-B2B6-4115-8B411EC6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34E9-B713-D9F2-D793-E1B66B08E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5522-0B46-50BD-1B2C-B7241E91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7A371-37C4-D6A2-4DBC-680100E5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4BDB-070F-65D9-ADEA-C4865A236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A0E6-0D51-DF5C-F295-3E3A67508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65D8B-61F4-6F23-4B62-3F900DF3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1F2E-235C-16F6-E52A-CB71C47D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5CAA9-214A-0B79-F1CF-09B25B7A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0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5815-8207-1C32-CB81-24F25CD6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F272-BCB4-13EE-0D9A-825A18C5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D5714-3261-2268-6B05-B4A340DD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B2B5-A6E5-6DCB-8C65-37C99C2D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20934-EB27-6077-0BA9-B2DE6D35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7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B4A0-72F0-A4A9-699F-EF7C91F3C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B7C87-D51A-3230-50B2-EDE2D0C1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6738-D2A0-F96F-A444-D3305E122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2CA9-4EB6-5473-01A3-A04E07FD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9DE3F-3232-5E06-544B-12C80F5E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0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EFE5-1586-812B-E122-0415188D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EA3A-CA81-9234-00B3-571B111A5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8AB4F-2437-2C2E-8194-DBD054F3C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CDFEE-21B1-A888-D7A8-486661F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59B30-43E6-85D9-C1F3-86A448E0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6EF89-564F-44F1-DD64-C2450E4B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9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EA7A-1658-2711-D6C4-7129D9EE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9E7E7-9C9A-A16C-D1D1-71E919829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A6C3-7906-73C5-813B-2C305C02D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ADD48-0FB6-8018-97EF-C238BCC9C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28F6B-E2CD-449B-3C29-D36DFB29F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21BF9-A78B-ADB7-3C08-FE8B260E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DE5B0F-C08F-51D9-E3E2-C1E326AB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48B06-46F4-7902-9C95-BDC3AE51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C3CF-72D5-6743-7F79-8105FA32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96DD9-0C56-C083-BEBD-745E2620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60876-C0CE-DAD5-3AC0-F245F263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C0705-E3E1-943C-9DF5-83191C9A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E6E3D-3C02-28CB-4B85-2B673217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EBC4A-8B8D-AEB5-08EE-D314D88F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E06B-1940-3C20-E57A-E3E4C1C7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1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F8C3-466F-E0FB-CE0E-B31F21D4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EE7C-ECD3-BE2E-72FF-A6E6CA3C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051BC-D0C2-06E6-DA87-F580CC17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B1B6-4F53-54BF-0AE2-A631C285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13862-A43D-7816-3A59-303EFEEE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0186D-5F52-F77B-9877-BC9D7EC0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C79F-54BD-65CE-131E-C4D05D1F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244DA-3C78-99D9-CDF6-1FE1835A6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48C6B-2A03-4B3B-E3B6-107D64F3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ECDD3-2C5D-A351-4ADC-FB5D4B8F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F1E90-FA43-8C17-B733-C61C07C8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B0D5-1055-0512-01AC-9DE51EC0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E87-B723-5573-D540-79A90EBA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DFC9-0569-5D5D-CD99-4EC8BD7CA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B351C-F18B-B9CD-19F5-50CC712A7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9F34-A055-114C-AB6C-6766C2C27611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B57DC-C6C0-42EA-1E48-16B356991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7795D-A301-F6A9-7A0F-0E03AB294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17BF3-8479-CA47-A732-C862F1A83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C6C4-F1E0-E373-4D30-57A53C288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Buck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88192-ACB1-977F-5A6D-32340E49D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FD8981-8454-F4FF-4EBA-C0D0B0ABB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5" t="12747" r="29884" b="12317"/>
          <a:stretch/>
        </p:blipFill>
        <p:spPr>
          <a:xfrm rot="4010009">
            <a:off x="3419435" y="-328624"/>
            <a:ext cx="4144947" cy="66028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1D6225-25F9-9D41-6C53-9C8BD207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FDC8-D0B5-FA9F-B262-A5A68A0B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88945"/>
            <a:ext cx="10515600" cy="98801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4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Buck 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Buck Board</dc:title>
  <dc:creator>Dan McCreary</dc:creator>
  <cp:lastModifiedBy>Dan McCreary</cp:lastModifiedBy>
  <cp:revision>1</cp:revision>
  <dcterms:created xsi:type="dcterms:W3CDTF">2024-01-15T06:07:12Z</dcterms:created>
  <dcterms:modified xsi:type="dcterms:W3CDTF">2024-01-15T06:40:28Z</dcterms:modified>
</cp:coreProperties>
</file>