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C719-1888-6D16-EDC3-49D54C85E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AF628-59D3-9032-50C5-4116AEC0F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F757-B63D-77BB-BCBF-8D7CF3CA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6633-D5D2-EF13-DE36-B2146585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D6D00-2525-2F25-7BB5-65A3DAB7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046D-1003-DD6D-648A-033E9D0A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01C7D-A9BE-C2C5-8CC4-4D5ED8FC9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2BE0-DCF4-40D9-47FF-5B426252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654D-8D20-8D4A-182A-C0CB4850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F67E-B624-1A84-AFD4-1631B18B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7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D063A-26B2-2EDC-D865-27AE072BA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37A16-9FC4-6F47-5C25-39A7EAFD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BA5D-E841-6105-37A7-7A6EAC3C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7A9D-F77A-5566-0A9E-11639CF4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7377-4C31-F51A-AFA0-FE4BE45F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1F79-4315-7E0D-59B4-13B44EFB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C6CA-B774-3717-CBA0-9D569114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EEC1-981F-A1EB-1C36-DAE011B6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5851-629B-79EF-D465-C2DD404C7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E5C8-7CC4-E52A-186F-5A52D5E1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18A5-4F27-5C65-F8EE-7285B05C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7FD1-60D9-D38C-56C4-4BCFF045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EA088-A9BC-ABE9-0B42-560C258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A571-F218-1826-3892-12751348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4414-BF42-F27C-2C3D-573ECE8B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DDC3-188C-F1FC-945C-F66F2D8C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F9D1-8FEC-116D-7F0E-EBEA2C6AD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A59AE-8976-6D99-D913-7FADF4E70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705AA-DF37-6DF8-5B8F-D4B0C23DF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0E33-2591-591E-3A6F-FC1AD39F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8E0D-33F1-EE38-CF63-0A56C55A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25A6-6445-B50C-43DE-B1BF4A8C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1465E-7252-C6F5-2567-4BA36E7DF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62264-A617-2986-9B8B-88CD9B2D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09ADF-7139-C2FC-5E2E-06F282CF8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1CE72-9CA4-F17D-9EE6-DB3F87F1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1E0B6-94D8-216A-9208-783D648A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C4483-DC7F-6B9A-D43A-72BFDF41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44421-74D9-96ED-2B33-4757EE6C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4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25F7-A1D6-79B2-B73C-73B7F32E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5604D-E385-9F2E-E55A-357E551C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367AD-C221-EA1C-D6E2-94607363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AF91-E4A0-0AE2-CD0D-93CE310B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C577D-873E-7386-EAFD-FC63212B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8FDC-F9EA-D548-D9E8-BD09D064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FAE38-92C6-D8B2-A43C-B937F8E5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0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992A-A68A-35F7-2D26-4D150715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E773-BAD3-179B-A733-6D22246D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BF9E-3E44-9C80-5145-5BE8B2C36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142F0-8182-B801-A514-2960980D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D2F8A-2AB5-EEDA-AD90-8F36307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C0825-05FC-98C4-458E-192F4E92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D1FE-9676-4041-922E-E41BFB0D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3598-5126-A1FF-78B7-494C2509E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87F31-E5A2-6640-CC7C-AFB47837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9A75F-5054-A8A8-A9D0-7CEE1220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12EF8-8919-830E-95BD-4E11D53B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15B99-EFEA-1868-6853-3E1EE179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4A7BD-E63B-6A39-4355-7BD7946B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75A57-53DB-1391-4B73-0AE44E3D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1BD5-14A9-1957-2EFE-BB9F4797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CA977-D8EA-2A44-B85B-1FFF447A22F5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6B9E9-F619-C07B-F82B-E70426E4F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8A9FA-7CC7-8F54-75C4-65789B76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8265E-8A13-0E4D-B7A6-6BE2B0DE2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2210-6046-27BA-0A05-683ADA9C9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Transistor Boolean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9D33F-4B21-048C-1056-0A949A217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7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683E-DCE3-EE1A-5E4A-690EF095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ED5C-2FF4-A31A-0D5E-DA425CAC6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5567"/>
            <a:ext cx="10515600" cy="148139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A07A4E-D71C-0BF8-ADF1-0D704EAB3ACD}"/>
              </a:ext>
            </a:extLst>
          </p:cNvPr>
          <p:cNvSpPr/>
          <p:nvPr/>
        </p:nvSpPr>
        <p:spPr>
          <a:xfrm>
            <a:off x="3153518" y="2267363"/>
            <a:ext cx="830317" cy="483476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75369-BD69-5675-E139-136E22C96F80}"/>
              </a:ext>
            </a:extLst>
          </p:cNvPr>
          <p:cNvSpPr/>
          <p:nvPr/>
        </p:nvSpPr>
        <p:spPr>
          <a:xfrm>
            <a:off x="3153518" y="2572162"/>
            <a:ext cx="830317" cy="5976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2247F-B441-AB04-F431-E37BE101085B}"/>
              </a:ext>
            </a:extLst>
          </p:cNvPr>
          <p:cNvSpPr txBox="1"/>
          <p:nvPr/>
        </p:nvSpPr>
        <p:spPr>
          <a:xfrm>
            <a:off x="3120388" y="270169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1BBC67-F4CD-74A2-1C23-675B491031B8}"/>
              </a:ext>
            </a:extLst>
          </p:cNvPr>
          <p:cNvCxnSpPr/>
          <p:nvPr/>
        </p:nvCxnSpPr>
        <p:spPr>
          <a:xfrm>
            <a:off x="3271361" y="3177988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C71844-7A80-F05F-E466-0E7113043501}"/>
              </a:ext>
            </a:extLst>
          </p:cNvPr>
          <p:cNvCxnSpPr/>
          <p:nvPr/>
        </p:nvCxnSpPr>
        <p:spPr>
          <a:xfrm>
            <a:off x="3568676" y="3177988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D2F87-B754-1583-C493-66E88846B300}"/>
              </a:ext>
            </a:extLst>
          </p:cNvPr>
          <p:cNvCxnSpPr/>
          <p:nvPr/>
        </p:nvCxnSpPr>
        <p:spPr>
          <a:xfrm>
            <a:off x="3853252" y="3181197"/>
            <a:ext cx="0" cy="62165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F2F7DE-17B5-9D77-8131-1C107D79BB1F}"/>
              </a:ext>
            </a:extLst>
          </p:cNvPr>
          <p:cNvSpPr txBox="1"/>
          <p:nvPr/>
        </p:nvSpPr>
        <p:spPr>
          <a:xfrm>
            <a:off x="2848364" y="3220250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543EEA-AB0E-7C5F-6442-E07BED5BB600}"/>
              </a:ext>
            </a:extLst>
          </p:cNvPr>
          <p:cNvSpPr txBox="1"/>
          <p:nvPr/>
        </p:nvSpPr>
        <p:spPr>
          <a:xfrm>
            <a:off x="3919894" y="3213302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A7C09-D9D2-D546-5686-2EBDB79E99A4}"/>
              </a:ext>
            </a:extLst>
          </p:cNvPr>
          <p:cNvSpPr txBox="1"/>
          <p:nvPr/>
        </p:nvSpPr>
        <p:spPr>
          <a:xfrm>
            <a:off x="3416277" y="3859812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A0C089-DDC8-4751-3DE3-68D1A4E278D7}"/>
              </a:ext>
            </a:extLst>
          </p:cNvPr>
          <p:cNvSpPr/>
          <p:nvPr/>
        </p:nvSpPr>
        <p:spPr>
          <a:xfrm>
            <a:off x="6014562" y="2390721"/>
            <a:ext cx="1111977" cy="111251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C3D89F-C146-ED9F-B512-BE522783300F}"/>
              </a:ext>
            </a:extLst>
          </p:cNvPr>
          <p:cNvCxnSpPr>
            <a:cxnSpLocks/>
          </p:cNvCxnSpPr>
          <p:nvPr/>
        </p:nvCxnSpPr>
        <p:spPr>
          <a:xfrm>
            <a:off x="6244908" y="2596425"/>
            <a:ext cx="10510" cy="7126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8CACB7-B598-FE71-2BA9-192C61767B46}"/>
              </a:ext>
            </a:extLst>
          </p:cNvPr>
          <p:cNvCxnSpPr>
            <a:cxnSpLocks/>
          </p:cNvCxnSpPr>
          <p:nvPr/>
        </p:nvCxnSpPr>
        <p:spPr>
          <a:xfrm>
            <a:off x="5583319" y="2946977"/>
            <a:ext cx="6720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B42EF2-68AF-1979-8AE8-F90CF0DC870A}"/>
              </a:ext>
            </a:extLst>
          </p:cNvPr>
          <p:cNvCxnSpPr>
            <a:cxnSpLocks/>
          </p:cNvCxnSpPr>
          <p:nvPr/>
        </p:nvCxnSpPr>
        <p:spPr>
          <a:xfrm flipV="1">
            <a:off x="6234500" y="2267363"/>
            <a:ext cx="717958" cy="686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B45D61-F4DF-85B9-D298-BD45AE76A0CC}"/>
              </a:ext>
            </a:extLst>
          </p:cNvPr>
          <p:cNvCxnSpPr>
            <a:cxnSpLocks/>
          </p:cNvCxnSpPr>
          <p:nvPr/>
        </p:nvCxnSpPr>
        <p:spPr>
          <a:xfrm>
            <a:off x="6256011" y="2957986"/>
            <a:ext cx="729180" cy="62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200A27-4902-AB72-3C75-D521C6183189}"/>
              </a:ext>
            </a:extLst>
          </p:cNvPr>
          <p:cNvCxnSpPr/>
          <p:nvPr/>
        </p:nvCxnSpPr>
        <p:spPr>
          <a:xfrm>
            <a:off x="6255418" y="2953670"/>
            <a:ext cx="534998" cy="451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0E0C19-4E6A-8F6A-D19C-1844E45C23E5}"/>
              </a:ext>
            </a:extLst>
          </p:cNvPr>
          <p:cNvSpPr txBox="1"/>
          <p:nvPr/>
        </p:nvSpPr>
        <p:spPr>
          <a:xfrm>
            <a:off x="5286418" y="2828297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3956A-EB8C-05DC-D0EF-BD705BC1FA9F}"/>
              </a:ext>
            </a:extLst>
          </p:cNvPr>
          <p:cNvSpPr txBox="1"/>
          <p:nvPr/>
        </p:nvSpPr>
        <p:spPr>
          <a:xfrm>
            <a:off x="6638017" y="3612628"/>
            <a:ext cx="30479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E625C-DED6-EF8D-FA5D-2B6156D1E7A6}"/>
              </a:ext>
            </a:extLst>
          </p:cNvPr>
          <p:cNvSpPr txBox="1"/>
          <p:nvPr/>
        </p:nvSpPr>
        <p:spPr>
          <a:xfrm>
            <a:off x="6728929" y="1960792"/>
            <a:ext cx="457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FFD69F-5B2C-AB72-2AE5-E1E5F64ED49E}"/>
              </a:ext>
            </a:extLst>
          </p:cNvPr>
          <p:cNvCxnSpPr>
            <a:cxnSpLocks/>
          </p:cNvCxnSpPr>
          <p:nvPr/>
        </p:nvCxnSpPr>
        <p:spPr>
          <a:xfrm>
            <a:off x="6952458" y="1980478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C0464B-692A-84FC-9D9F-938DC0940567}"/>
              </a:ext>
            </a:extLst>
          </p:cNvPr>
          <p:cNvCxnSpPr>
            <a:cxnSpLocks/>
          </p:cNvCxnSpPr>
          <p:nvPr/>
        </p:nvCxnSpPr>
        <p:spPr>
          <a:xfrm>
            <a:off x="6985191" y="3575049"/>
            <a:ext cx="0" cy="314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2974C0-09F5-FC91-D269-7402E7BC740E}"/>
              </a:ext>
            </a:extLst>
          </p:cNvPr>
          <p:cNvGrpSpPr/>
          <p:nvPr/>
        </p:nvGrpSpPr>
        <p:grpSpPr>
          <a:xfrm>
            <a:off x="8702798" y="2103836"/>
            <a:ext cx="1543220" cy="1909149"/>
            <a:chOff x="8702798" y="2103836"/>
            <a:chExt cx="1543220" cy="190914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A748224-9694-9C45-BD52-EDB09028080C}"/>
                </a:ext>
              </a:extLst>
            </p:cNvPr>
            <p:cNvSpPr/>
            <p:nvPr/>
          </p:nvSpPr>
          <p:spPr>
            <a:xfrm>
              <a:off x="9134041" y="2514079"/>
              <a:ext cx="1111977" cy="11125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00A150-2DD9-9AAB-44CF-2077F87379CB}"/>
                </a:ext>
              </a:extLst>
            </p:cNvPr>
            <p:cNvCxnSpPr>
              <a:cxnSpLocks/>
            </p:cNvCxnSpPr>
            <p:nvPr/>
          </p:nvCxnSpPr>
          <p:spPr>
            <a:xfrm>
              <a:off x="9364387" y="2719783"/>
              <a:ext cx="10510" cy="712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1BFC19-971E-1043-793C-86076A217E69}"/>
                </a:ext>
              </a:extLst>
            </p:cNvPr>
            <p:cNvCxnSpPr>
              <a:cxnSpLocks/>
            </p:cNvCxnSpPr>
            <p:nvPr/>
          </p:nvCxnSpPr>
          <p:spPr>
            <a:xfrm>
              <a:off x="8702798" y="3070335"/>
              <a:ext cx="6720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C616C4-1AB5-B785-2628-FDAA8CEA9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3979" y="2390721"/>
              <a:ext cx="717958" cy="686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A1D5AC0-089A-B270-D0F0-C18FBFF73F7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490" y="3081344"/>
              <a:ext cx="729180" cy="625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46C01D8-A57A-B832-18AB-4BCCA038C071}"/>
                </a:ext>
              </a:extLst>
            </p:cNvPr>
            <p:cNvCxnSpPr/>
            <p:nvPr/>
          </p:nvCxnSpPr>
          <p:spPr>
            <a:xfrm>
              <a:off x="9374897" y="3077028"/>
              <a:ext cx="534998" cy="4512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591B2F-B294-33C6-2600-3F98923FE9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71937" y="2103836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B8C627-CFD2-9D9C-01F1-EEAA4AC5C76F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70" y="3698407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08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0CDB-B392-1F0E-3583-02712411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9DFC-9804-4BD7-1A66-F0CD1E0F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7551"/>
            <a:ext cx="10515600" cy="67941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3253AB-8715-5E5B-4B7A-E6FABB3B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97" y="1286519"/>
            <a:ext cx="4755291" cy="394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2DC2-EF5B-DAA3-1041-D880B2A0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29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1174B-4D70-E193-5790-46458F76E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86"/>
          <a:stretch/>
        </p:blipFill>
        <p:spPr>
          <a:xfrm>
            <a:off x="3630385" y="4593146"/>
            <a:ext cx="5914696" cy="211328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4468B1D-4C34-DA7C-354A-8EA056B55B65}"/>
              </a:ext>
            </a:extLst>
          </p:cNvPr>
          <p:cNvGrpSpPr/>
          <p:nvPr/>
        </p:nvGrpSpPr>
        <p:grpSpPr>
          <a:xfrm rot="5400000">
            <a:off x="5751921" y="2210878"/>
            <a:ext cx="855357" cy="1058180"/>
            <a:chOff x="8702798" y="2103836"/>
            <a:chExt cx="1543220" cy="190914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AC63A8-E1EB-9416-D30A-6C67AB9459FF}"/>
                </a:ext>
              </a:extLst>
            </p:cNvPr>
            <p:cNvSpPr/>
            <p:nvPr/>
          </p:nvSpPr>
          <p:spPr>
            <a:xfrm>
              <a:off x="9134041" y="2514079"/>
              <a:ext cx="1111977" cy="11125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26FF3D-2EEA-1B44-CE6C-3A93EE4802B3}"/>
                </a:ext>
              </a:extLst>
            </p:cNvPr>
            <p:cNvCxnSpPr>
              <a:cxnSpLocks/>
            </p:cNvCxnSpPr>
            <p:nvPr/>
          </p:nvCxnSpPr>
          <p:spPr>
            <a:xfrm>
              <a:off x="9364387" y="2719783"/>
              <a:ext cx="10510" cy="712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B5B843-7627-6273-9EFA-2B880856F5B4}"/>
                </a:ext>
              </a:extLst>
            </p:cNvPr>
            <p:cNvCxnSpPr>
              <a:cxnSpLocks/>
            </p:cNvCxnSpPr>
            <p:nvPr/>
          </p:nvCxnSpPr>
          <p:spPr>
            <a:xfrm>
              <a:off x="8702798" y="3070335"/>
              <a:ext cx="6720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DB6679-F8EA-0EBC-AD2C-F3F43514A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3979" y="2390721"/>
              <a:ext cx="717958" cy="686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B97033-463F-1CF4-1E3E-3483B2AA6C9D}"/>
                </a:ext>
              </a:extLst>
            </p:cNvPr>
            <p:cNvCxnSpPr>
              <a:cxnSpLocks/>
            </p:cNvCxnSpPr>
            <p:nvPr/>
          </p:nvCxnSpPr>
          <p:spPr>
            <a:xfrm>
              <a:off x="9375490" y="3081344"/>
              <a:ext cx="729180" cy="625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A733AD6-5082-63AC-2C5F-065A1EC8DCFE}"/>
                </a:ext>
              </a:extLst>
            </p:cNvPr>
            <p:cNvCxnSpPr/>
            <p:nvPr/>
          </p:nvCxnSpPr>
          <p:spPr>
            <a:xfrm>
              <a:off x="9374897" y="3077028"/>
              <a:ext cx="534998" cy="4512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7E94182-C83E-D75D-FB7B-3C06CE545129}"/>
                </a:ext>
              </a:extLst>
            </p:cNvPr>
            <p:cNvCxnSpPr>
              <a:cxnSpLocks/>
            </p:cNvCxnSpPr>
            <p:nvPr/>
          </p:nvCxnSpPr>
          <p:spPr>
            <a:xfrm>
              <a:off x="10071937" y="2103836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20217A8-1AF4-87DE-31C3-208F814FC0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70" y="3698407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0D0BDA-7EBF-3EE7-5621-CAFB379F069B}"/>
              </a:ext>
            </a:extLst>
          </p:cNvPr>
          <p:cNvGrpSpPr/>
          <p:nvPr/>
        </p:nvGrpSpPr>
        <p:grpSpPr>
          <a:xfrm rot="5400000">
            <a:off x="4707542" y="2236289"/>
            <a:ext cx="855357" cy="1058180"/>
            <a:chOff x="8702798" y="2103836"/>
            <a:chExt cx="1543220" cy="190914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CDF17BD-8145-E4DE-82FA-0CAB7D27DC80}"/>
                </a:ext>
              </a:extLst>
            </p:cNvPr>
            <p:cNvSpPr/>
            <p:nvPr/>
          </p:nvSpPr>
          <p:spPr>
            <a:xfrm>
              <a:off x="9134041" y="2514079"/>
              <a:ext cx="1111977" cy="1112512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110BA9F-D12B-5C5B-26C2-75AEAAC85311}"/>
                </a:ext>
              </a:extLst>
            </p:cNvPr>
            <p:cNvCxnSpPr>
              <a:cxnSpLocks/>
            </p:cNvCxnSpPr>
            <p:nvPr/>
          </p:nvCxnSpPr>
          <p:spPr>
            <a:xfrm>
              <a:off x="9364387" y="2719783"/>
              <a:ext cx="10510" cy="7126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36124C-C4E4-267C-FA26-D2095F82899C}"/>
                </a:ext>
              </a:extLst>
            </p:cNvPr>
            <p:cNvCxnSpPr>
              <a:cxnSpLocks/>
            </p:cNvCxnSpPr>
            <p:nvPr/>
          </p:nvCxnSpPr>
          <p:spPr>
            <a:xfrm>
              <a:off x="8702798" y="3070335"/>
              <a:ext cx="6720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914797-73A6-3FD7-0A7B-B4178662A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3979" y="2390721"/>
              <a:ext cx="717958" cy="6863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9D7F45-5CEA-9A77-CB11-209CF5107701}"/>
                </a:ext>
              </a:extLst>
            </p:cNvPr>
            <p:cNvCxnSpPr>
              <a:cxnSpLocks/>
            </p:cNvCxnSpPr>
            <p:nvPr/>
          </p:nvCxnSpPr>
          <p:spPr>
            <a:xfrm>
              <a:off x="9375490" y="3081344"/>
              <a:ext cx="729180" cy="625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7D6D66-0150-5547-B4B3-F2032A4A3499}"/>
                </a:ext>
              </a:extLst>
            </p:cNvPr>
            <p:cNvCxnSpPr/>
            <p:nvPr/>
          </p:nvCxnSpPr>
          <p:spPr>
            <a:xfrm>
              <a:off x="9374897" y="3077028"/>
              <a:ext cx="534998" cy="4512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E31573-74EF-A5CF-7104-B0E07AA04D4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1937" y="2103836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2012FD1-A1DF-C737-882B-006759B3BB21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670" y="3698407"/>
              <a:ext cx="0" cy="314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B3F7CF-EF16-AAAB-FBC0-8C305A2F453B}"/>
              </a:ext>
            </a:extLst>
          </p:cNvPr>
          <p:cNvCxnSpPr>
            <a:cxnSpLocks/>
          </p:cNvCxnSpPr>
          <p:nvPr/>
        </p:nvCxnSpPr>
        <p:spPr>
          <a:xfrm flipV="1">
            <a:off x="2648607" y="1345324"/>
            <a:ext cx="4673998" cy="29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8866826-C893-3D63-E599-7BC129B8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522197" y="1829003"/>
            <a:ext cx="1201775" cy="29366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17609A-C741-8B1B-384F-9B30D6B1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502660" y="1877249"/>
            <a:ext cx="1201775" cy="2936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2B3C6D-1B9E-BC4A-9F6D-877ECC89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115124" y="1877250"/>
            <a:ext cx="1201775" cy="29366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16BE22-2219-9D3D-C31A-AE94608B3D45}"/>
              </a:ext>
            </a:extLst>
          </p:cNvPr>
          <p:cNvCxnSpPr>
            <a:cxnSpLocks/>
          </p:cNvCxnSpPr>
          <p:nvPr/>
        </p:nvCxnSpPr>
        <p:spPr>
          <a:xfrm flipV="1">
            <a:off x="2785511" y="3747209"/>
            <a:ext cx="4673998" cy="296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97960A-E7AA-A4FB-45C3-3044AD57D814}"/>
              </a:ext>
            </a:extLst>
          </p:cNvPr>
          <p:cNvSpPr txBox="1"/>
          <p:nvPr/>
        </p:nvSpPr>
        <p:spPr>
          <a:xfrm>
            <a:off x="2648607" y="396165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9163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13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Transistor Boolean Logic</vt:lpstr>
      <vt:lpstr>Transistor Components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2024-09-04T03:46:20Z</dcterms:created>
  <dcterms:modified xsi:type="dcterms:W3CDTF">2025-01-26T17:15:29Z</dcterms:modified>
</cp:coreProperties>
</file>