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D1D2-E504-8E4F-DCDF-566355DC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A0642-7F65-12B2-5D3E-7A61145AF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2E8E-9CF7-D3BA-3732-2CC84831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EC3D-5216-BAF6-204D-C70B2274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EB80-D3AD-C244-2B50-B25D346A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91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88B37-0FAB-9E08-5775-25182A7B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0209B-A8E4-6ACA-A3FC-73EA0A29D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6034B-E4A3-772A-093A-26C2D480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5198E-D30D-7873-444C-D69A076E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0AB27-712F-ED7B-48D7-01BFB9B4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1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15D5E-A3DC-EAB2-DA57-AA950C8C6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91942-A973-3ABB-9D2F-D72FD7967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CED4C-9B7D-E735-76AD-4658D29E4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27B06-9DFF-2CAF-6FC2-44ED41BC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9441A-00F4-9531-9B08-560E4801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8524-3CA4-1FAB-CD78-7D8AEFF3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1941-3C27-37B5-2EF6-BCBFC43A5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61CCB-7C88-A53E-3992-E9DCE9E1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A054B-0B37-1BF7-95AE-C250D52D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7ACF-7935-F93A-8427-AE4ADB57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CA96-BF39-B111-C1A7-CAE16621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C608A-A3A0-1258-A0F0-7EB2E4272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8FD2-B702-E36F-C4B7-66B87EE3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D55D-16FE-6D5D-A38C-573F8682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33AB-B459-4974-2E27-0F13E611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0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AAA0-C591-2AB7-7791-41752837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C9B3-4D59-8D27-8A37-6E60A61F2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BF7E-6107-0677-393F-5FB526DE3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3A853-26E6-1622-27FC-B09D996A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8E775-6469-A167-3F0E-5C0081E3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E6A19-BFC3-CA27-B835-5A911188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0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C949-F6CF-DD08-2A71-E5ED0FC5E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556C5-9AE7-730D-174E-2D250080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E6E03-284C-E095-6707-3DB0C642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E5B33-9B8B-1200-8DEB-06CC527A9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3DE78-8B2F-1D1D-6F0B-516557E6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B7D62-DC75-A404-40F7-D7AF4A69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13AC5-8820-0A4A-BD4D-505A1FB8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CD7AFF-F737-876F-AAB7-3FB59A87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8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34AB-B193-6A63-D37F-CA815B5A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A3425-BEF7-96A5-AA88-5181C6E2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0D046-0BED-E7AC-340F-34E0E5C3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2C14E-488F-1B5B-D5A8-41EA9C81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3189B-5D07-FF8C-B151-13BD3F10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1F7ADA-63B2-5E04-72CB-FDD09527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39AAF-EDF5-180C-DF56-CFFD0F68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638C-50FA-B35F-939E-4B2C5414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2C620-7452-A83E-8C77-DEAFE25E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86C85-8C32-3E24-E7C3-539F276EF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A9F0C-F631-C0C3-C9D0-1148AC4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C0F3E-1006-D74E-6279-F4C8BDE1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D105E-E476-3023-D15D-CE1BDEB3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61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2270-ECA2-D926-CC63-5B698779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9DB15-56FB-78F9-3AF7-B62956166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5E5AF-69C6-0E22-0D24-E8043F07D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4F0E8-6196-2AA1-137C-A94EA6AF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A48C-7B4C-E6A0-5C6B-53FE8D12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646EE-CA65-51E8-7352-EE95F87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1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30ABD-6FB4-F9D6-1C90-815C02ED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27D68-255E-0583-3488-9BE13AB2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34194-2262-EF40-9FDB-D6638A6D5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7784F-B559-2442-9AB5-1B7B84C3F48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F981-9B65-A3D2-5862-82C1AEE9F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050F-8393-DA07-419A-F932D1FAC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4381B-E390-9942-ACCE-1499BF2A8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0AB4-D4F7-B16B-072E-A53C6A72E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944" y="478397"/>
            <a:ext cx="3838833" cy="1882312"/>
          </a:xfrm>
        </p:spPr>
        <p:txBody>
          <a:bodyPr>
            <a:normAutofit fontScale="90000"/>
          </a:bodyPr>
          <a:lstStyle/>
          <a:p>
            <a:r>
              <a:rPr lang="en-US" dirty="0"/>
              <a:t>Busy Board</a:t>
            </a:r>
            <a:br>
              <a:rPr lang="en-US" dirty="0"/>
            </a:br>
            <a:r>
              <a:rPr lang="en-US" sz="3100" dirty="0"/>
              <a:t>Use only under adult supervision</a:t>
            </a:r>
            <a:br>
              <a:rPr lang="en-US" sz="3100" dirty="0"/>
            </a:br>
            <a:r>
              <a:rPr lang="en-US" sz="1800" dirty="0"/>
              <a:t>https://dmccreary.github.io/beginning-electronics/kits/busy-board/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6947D-98D6-CDBE-E681-ADA9D28B2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240" y="409903"/>
            <a:ext cx="1981200" cy="20193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F1F6A99-10C4-D8B7-AEC0-616C46FBDBA7}"/>
              </a:ext>
            </a:extLst>
          </p:cNvPr>
          <p:cNvSpPr txBox="1">
            <a:spLocks/>
          </p:cNvSpPr>
          <p:nvPr/>
        </p:nvSpPr>
        <p:spPr>
          <a:xfrm>
            <a:off x="1508385" y="3364188"/>
            <a:ext cx="3018448" cy="1330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Busy Board</a:t>
            </a:r>
            <a:br>
              <a:rPr lang="en-US" dirty="0"/>
            </a:br>
            <a:r>
              <a:rPr lang="en-US" sz="3100" dirty="0"/>
              <a:t>Use only under adult supervision</a:t>
            </a:r>
            <a:br>
              <a:rPr lang="en-US" sz="3100" dirty="0"/>
            </a:br>
            <a:r>
              <a:rPr lang="en-US" sz="1800" dirty="0"/>
              <a:t>https://dmccreary.github.io/beginning-electronics/kits/busy-board/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B6FE3-97F7-70CB-69EA-37B3FD5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705" y="3235467"/>
            <a:ext cx="1557804" cy="15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66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Busy Board Use only under adult supervision https://dmccreary.github.io/beginning-electronics/kits/busy-board/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cp:lastPrinted>2025-01-23T20:15:05Z</cp:lastPrinted>
  <dcterms:created xsi:type="dcterms:W3CDTF">2025-01-23T19:54:09Z</dcterms:created>
  <dcterms:modified xsi:type="dcterms:W3CDTF">2025-01-23T20:27:15Z</dcterms:modified>
</cp:coreProperties>
</file>