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D1D2-E504-8E4F-DCDF-566355DC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A0642-7F65-12B2-5D3E-7A61145AF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2E8E-9CF7-D3BA-3732-2CC84831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EC3D-5216-BAF6-204D-C70B2274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EB80-D3AD-C244-2B50-B25D346A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8B37-0FAB-9E08-5775-25182A7B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0209B-A8E4-6ACA-A3FC-73EA0A29D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034B-E4A3-772A-093A-26C2D480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198E-D30D-7873-444C-D69A076E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AB27-712F-ED7B-48D7-01BFB9B4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1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15D5E-A3DC-EAB2-DA57-AA950C8C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91942-A973-3ABB-9D2F-D72FD796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CED4C-9B7D-E735-76AD-4658D29E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7B06-9DFF-2CAF-6FC2-44ED41B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441A-00F4-9531-9B08-560E4801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8524-3CA4-1FAB-CD78-7D8AEFF3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1941-3C27-37B5-2EF6-BCBFC43A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1CCB-7C88-A53E-3992-E9DCE9E1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A054B-0B37-1BF7-95AE-C250D52D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7ACF-7935-F93A-8427-AE4ADB57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CA96-BF39-B111-C1A7-CAE16621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C608A-A3A0-1258-A0F0-7EB2E4272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8FD2-B702-E36F-C4B7-66B87EE3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D55D-16FE-6D5D-A38C-573F8682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33AB-B459-4974-2E27-0F13E61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AAA0-C591-2AB7-7791-41752837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C9B3-4D59-8D27-8A37-6E60A61F2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FBF7E-6107-0677-393F-5FB526DE3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3A853-26E6-1622-27FC-B09D996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8E775-6469-A167-3F0E-5C0081E3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E6A19-BFC3-CA27-B835-5A911188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0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949-F6CF-DD08-2A71-E5ED0FC5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556C5-9AE7-730D-174E-2D250080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E6E03-284C-E095-6707-3DB0C6429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5B33-9B8B-1200-8DEB-06CC527A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3DE78-8B2F-1D1D-6F0B-516557E67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B7D62-DC75-A404-40F7-D7AF4A69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13AC5-8820-0A4A-BD4D-505A1FB8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D7AFF-F737-876F-AAB7-3FB59A87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34AB-B193-6A63-D37F-CA815B5A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A3425-BEF7-96A5-AA88-5181C6E2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0D046-0BED-E7AC-340F-34E0E5C3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2C14E-488F-1B5B-D5A8-41EA9C81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3189B-5D07-FF8C-B151-13BD3F10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F7ADA-63B2-5E04-72CB-FDD09527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39AAF-EDF5-180C-DF56-CFFD0F68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638C-50FA-B35F-939E-4B2C5414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C620-7452-A83E-8C77-DEAFE25E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86C85-8C32-3E24-E7C3-539F276E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A9F0C-F631-C0C3-C9D0-1148AC4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C0F3E-1006-D74E-6279-F4C8BDE1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D105E-E476-3023-D15D-CE1BDEB3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6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2270-ECA2-D926-CC63-5B698779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9DB15-56FB-78F9-3AF7-B62956166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5E5AF-69C6-0E22-0D24-E8043F07D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F0E8-6196-2AA1-137C-A94EA6AF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A48C-7B4C-E6A0-5C6B-53FE8D12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646EE-CA65-51E8-7352-EE95F87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30ABD-6FB4-F9D6-1C90-815C02ED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27D68-255E-0583-3488-9BE13AB2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4194-2262-EF40-9FDB-D6638A6D5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F981-9B65-A3D2-5862-82C1AEE9F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050F-8393-DA07-419A-F932D1FAC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FE40E9-8228-A285-48AD-F353FC4D3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Solar Night Light</a:t>
            </a:r>
          </a:p>
        </p:txBody>
      </p:sp>
    </p:spTree>
    <p:extLst>
      <p:ext uri="{BB962C8B-B14F-4D97-AF65-F5344CB8AC3E}">
        <p14:creationId xmlns:p14="http://schemas.microsoft.com/office/powerpoint/2010/main" val="353266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411C-FC0A-ABF1-1A9B-1C119018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31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93429-22A7-37C1-C6E1-DD0C0557F2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8FF"/>
              </a:clrFrom>
              <a:clrTo>
                <a:srgbClr val="F0F8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679" y="2277359"/>
            <a:ext cx="1612900" cy="2590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974A416-DFDE-C530-32BA-8BB8B9254597}"/>
              </a:ext>
            </a:extLst>
          </p:cNvPr>
          <p:cNvSpPr/>
          <p:nvPr/>
        </p:nvSpPr>
        <p:spPr>
          <a:xfrm>
            <a:off x="6274054" y="3675824"/>
            <a:ext cx="1111977" cy="111251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FBE18C-9F2C-2FED-2080-6E45B6746EE8}"/>
              </a:ext>
            </a:extLst>
          </p:cNvPr>
          <p:cNvCxnSpPr>
            <a:cxnSpLocks/>
          </p:cNvCxnSpPr>
          <p:nvPr/>
        </p:nvCxnSpPr>
        <p:spPr>
          <a:xfrm>
            <a:off x="6504400" y="3881528"/>
            <a:ext cx="10510" cy="71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F320FB-4657-2D78-CA73-D2885D89D7E5}"/>
              </a:ext>
            </a:extLst>
          </p:cNvPr>
          <p:cNvCxnSpPr>
            <a:cxnSpLocks/>
          </p:cNvCxnSpPr>
          <p:nvPr/>
        </p:nvCxnSpPr>
        <p:spPr>
          <a:xfrm>
            <a:off x="5842811" y="4232080"/>
            <a:ext cx="672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F5D7CB-3A0F-3813-3B44-794610933007}"/>
              </a:ext>
            </a:extLst>
          </p:cNvPr>
          <p:cNvCxnSpPr>
            <a:cxnSpLocks/>
          </p:cNvCxnSpPr>
          <p:nvPr/>
        </p:nvCxnSpPr>
        <p:spPr>
          <a:xfrm flipV="1">
            <a:off x="6493992" y="3552466"/>
            <a:ext cx="717958" cy="686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35556D-2197-EBAC-A720-BC4F0B3B5184}"/>
              </a:ext>
            </a:extLst>
          </p:cNvPr>
          <p:cNvCxnSpPr>
            <a:cxnSpLocks/>
          </p:cNvCxnSpPr>
          <p:nvPr/>
        </p:nvCxnSpPr>
        <p:spPr>
          <a:xfrm>
            <a:off x="6515503" y="4243089"/>
            <a:ext cx="729180" cy="625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C633A-B7B9-5F69-5569-6666AF14623B}"/>
              </a:ext>
            </a:extLst>
          </p:cNvPr>
          <p:cNvCxnSpPr/>
          <p:nvPr/>
        </p:nvCxnSpPr>
        <p:spPr>
          <a:xfrm>
            <a:off x="6514910" y="4238773"/>
            <a:ext cx="534998" cy="4512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96E5A4-7D24-96B6-83E5-BD47BA1068A2}"/>
              </a:ext>
            </a:extLst>
          </p:cNvPr>
          <p:cNvSpPr txBox="1"/>
          <p:nvPr/>
        </p:nvSpPr>
        <p:spPr>
          <a:xfrm>
            <a:off x="5545910" y="3881528"/>
            <a:ext cx="5867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94264-4883-6C97-553C-93DE648EC669}"/>
              </a:ext>
            </a:extLst>
          </p:cNvPr>
          <p:cNvSpPr txBox="1"/>
          <p:nvPr/>
        </p:nvSpPr>
        <p:spPr>
          <a:xfrm>
            <a:off x="6897509" y="4897731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9B9775-7C52-B188-1C01-94ECBA17898F}"/>
              </a:ext>
            </a:extLst>
          </p:cNvPr>
          <p:cNvSpPr txBox="1"/>
          <p:nvPr/>
        </p:nvSpPr>
        <p:spPr>
          <a:xfrm>
            <a:off x="6988421" y="3245895"/>
            <a:ext cx="4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118540-FBAE-0B04-CDC2-6BAA6D37EF25}"/>
              </a:ext>
            </a:extLst>
          </p:cNvPr>
          <p:cNvCxnSpPr>
            <a:cxnSpLocks/>
          </p:cNvCxnSpPr>
          <p:nvPr/>
        </p:nvCxnSpPr>
        <p:spPr>
          <a:xfrm>
            <a:off x="7211950" y="3265581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F4F082-3B1E-B3D5-DA9C-582BC2AEF5FC}"/>
              </a:ext>
            </a:extLst>
          </p:cNvPr>
          <p:cNvCxnSpPr>
            <a:cxnSpLocks/>
          </p:cNvCxnSpPr>
          <p:nvPr/>
        </p:nvCxnSpPr>
        <p:spPr>
          <a:xfrm>
            <a:off x="7244683" y="4860152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C8DA6FA-52DE-B8A9-CD8E-AD23FF99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3723992" y="4799718"/>
            <a:ext cx="1428942" cy="29366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59C77F-A292-1C59-6F95-28509E8D1F41}"/>
              </a:ext>
            </a:extLst>
          </p:cNvPr>
          <p:cNvCxnSpPr/>
          <p:nvPr/>
        </p:nvCxnSpPr>
        <p:spPr>
          <a:xfrm>
            <a:off x="2182169" y="2826175"/>
            <a:ext cx="82379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9A1ED6-4801-3C63-811A-17ED8EF6C9F8}"/>
              </a:ext>
            </a:extLst>
          </p:cNvPr>
          <p:cNvCxnSpPr>
            <a:cxnSpLocks/>
          </p:cNvCxnSpPr>
          <p:nvPr/>
        </p:nvCxnSpPr>
        <p:spPr>
          <a:xfrm flipV="1">
            <a:off x="2980032" y="2053687"/>
            <a:ext cx="0" cy="77248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64AFE1-AE37-248E-37BA-D6A755D2BFDA}"/>
              </a:ext>
            </a:extLst>
          </p:cNvPr>
          <p:cNvCxnSpPr>
            <a:cxnSpLocks/>
          </p:cNvCxnSpPr>
          <p:nvPr/>
        </p:nvCxnSpPr>
        <p:spPr>
          <a:xfrm flipH="1">
            <a:off x="3005959" y="2053687"/>
            <a:ext cx="575966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21AE6D-B05B-806A-91AE-16C7DB934783}"/>
              </a:ext>
            </a:extLst>
          </p:cNvPr>
          <p:cNvGrpSpPr/>
          <p:nvPr/>
        </p:nvGrpSpPr>
        <p:grpSpPr>
          <a:xfrm>
            <a:off x="5842811" y="5498618"/>
            <a:ext cx="651181" cy="372914"/>
            <a:chOff x="5842811" y="5498618"/>
            <a:chExt cx="651181" cy="372914"/>
          </a:xfrm>
        </p:grpSpPr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AD1BDB93-DB1A-0B91-C80D-104B732A73EC}"/>
                </a:ext>
              </a:extLst>
            </p:cNvPr>
            <p:cNvSpPr/>
            <p:nvPr/>
          </p:nvSpPr>
          <p:spPr>
            <a:xfrm rot="16200000">
              <a:off x="6052393" y="5570483"/>
              <a:ext cx="276277" cy="22071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96BF95-11D5-7692-8C37-1787B13C312F}"/>
                </a:ext>
              </a:extLst>
            </p:cNvPr>
            <p:cNvCxnSpPr>
              <a:cxnSpLocks/>
            </p:cNvCxnSpPr>
            <p:nvPr/>
          </p:nvCxnSpPr>
          <p:spPr>
            <a:xfrm>
              <a:off x="6059152" y="5498618"/>
              <a:ext cx="0" cy="372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D6A367-833B-600A-72BF-5CAFA37086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2811" y="5690266"/>
              <a:ext cx="651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6A112C-5509-74E4-E8EF-7707A201856A}"/>
              </a:ext>
            </a:extLst>
          </p:cNvPr>
          <p:cNvGrpSpPr/>
          <p:nvPr/>
        </p:nvGrpSpPr>
        <p:grpSpPr>
          <a:xfrm rot="16200000">
            <a:off x="6848707" y="2604519"/>
            <a:ext cx="651181" cy="372914"/>
            <a:chOff x="5842811" y="5498618"/>
            <a:chExt cx="651181" cy="372914"/>
          </a:xfrm>
        </p:grpSpPr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43C22BC5-D105-D188-A176-4541DCAAE108}"/>
                </a:ext>
              </a:extLst>
            </p:cNvPr>
            <p:cNvSpPr/>
            <p:nvPr/>
          </p:nvSpPr>
          <p:spPr>
            <a:xfrm rot="16200000">
              <a:off x="6052393" y="5570483"/>
              <a:ext cx="276277" cy="22071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6A65469-51E5-4DF8-0DBF-CC46E72E50DB}"/>
                </a:ext>
              </a:extLst>
            </p:cNvPr>
            <p:cNvCxnSpPr>
              <a:cxnSpLocks/>
            </p:cNvCxnSpPr>
            <p:nvPr/>
          </p:nvCxnSpPr>
          <p:spPr>
            <a:xfrm>
              <a:off x="6059152" y="5498618"/>
              <a:ext cx="0" cy="372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DE6C405-1F8F-CF4C-3469-876484095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2811" y="5690266"/>
              <a:ext cx="651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A5B941-0FA7-68E3-33A4-B5197D27941B}"/>
              </a:ext>
            </a:extLst>
          </p:cNvPr>
          <p:cNvCxnSpPr>
            <a:cxnSpLocks/>
          </p:cNvCxnSpPr>
          <p:nvPr/>
        </p:nvCxnSpPr>
        <p:spPr>
          <a:xfrm flipH="1" flipV="1">
            <a:off x="7174297" y="2067229"/>
            <a:ext cx="5191" cy="119835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1FADFD-CF43-1694-C133-476D3105CEF1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8765245" y="2053687"/>
            <a:ext cx="26308" cy="93307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786015-57B6-747A-C6AD-CE2F7280E1D0}"/>
              </a:ext>
            </a:extLst>
          </p:cNvPr>
          <p:cNvCxnSpPr>
            <a:cxnSpLocks/>
          </p:cNvCxnSpPr>
          <p:nvPr/>
        </p:nvCxnSpPr>
        <p:spPr>
          <a:xfrm flipV="1">
            <a:off x="8765628" y="4555624"/>
            <a:ext cx="0" cy="113464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1A3B54D-5576-27DD-60ED-48D9A296E71B}"/>
              </a:ext>
            </a:extLst>
          </p:cNvPr>
          <p:cNvCxnSpPr>
            <a:cxnSpLocks/>
          </p:cNvCxnSpPr>
          <p:nvPr/>
        </p:nvCxnSpPr>
        <p:spPr>
          <a:xfrm flipH="1">
            <a:off x="6514910" y="5690266"/>
            <a:ext cx="2250718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22740A9-CFC0-7432-7867-4619189358BF}"/>
              </a:ext>
            </a:extLst>
          </p:cNvPr>
          <p:cNvSpPr txBox="1"/>
          <p:nvPr/>
        </p:nvSpPr>
        <p:spPr>
          <a:xfrm>
            <a:off x="5276769" y="595701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1N4007 Diode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59C3E8-BE16-AD07-5C60-C6ADEEE87835}"/>
              </a:ext>
            </a:extLst>
          </p:cNvPr>
          <p:cNvSpPr txBox="1"/>
          <p:nvPr/>
        </p:nvSpPr>
        <p:spPr>
          <a:xfrm>
            <a:off x="4551003" y="476188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Ohm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14CBE7-DD7E-B297-1070-ECEB9EA69147}"/>
              </a:ext>
            </a:extLst>
          </p:cNvPr>
          <p:cNvCxnSpPr/>
          <p:nvPr/>
        </p:nvCxnSpPr>
        <p:spPr>
          <a:xfrm>
            <a:off x="2182169" y="4279969"/>
            <a:ext cx="82379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8DFB6E7-F6B1-8D5F-6515-66C4BC618605}"/>
              </a:ext>
            </a:extLst>
          </p:cNvPr>
          <p:cNvCxnSpPr>
            <a:cxnSpLocks/>
          </p:cNvCxnSpPr>
          <p:nvPr/>
        </p:nvCxnSpPr>
        <p:spPr>
          <a:xfrm flipV="1">
            <a:off x="2980032" y="5680841"/>
            <a:ext cx="2870675" cy="94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2C3258-2730-191C-2747-E5D239A5883F}"/>
              </a:ext>
            </a:extLst>
          </p:cNvPr>
          <p:cNvCxnSpPr>
            <a:cxnSpLocks/>
          </p:cNvCxnSpPr>
          <p:nvPr/>
        </p:nvCxnSpPr>
        <p:spPr>
          <a:xfrm flipV="1">
            <a:off x="3005959" y="4251899"/>
            <a:ext cx="21370" cy="143836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0CD4F6-6672-A97C-BC47-EFB38BD2004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438463" y="4232080"/>
            <a:ext cx="1479484" cy="1981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EFA1A6-86EF-9ED4-2771-9EFC82DA889C}"/>
              </a:ext>
            </a:extLst>
          </p:cNvPr>
          <p:cNvCxnSpPr>
            <a:cxnSpLocks/>
          </p:cNvCxnSpPr>
          <p:nvPr/>
        </p:nvCxnSpPr>
        <p:spPr>
          <a:xfrm flipV="1">
            <a:off x="7219126" y="5054508"/>
            <a:ext cx="19259" cy="63056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D234AC0-5AB6-4602-3F9E-3ADF4CA42794}"/>
              </a:ext>
            </a:extLst>
          </p:cNvPr>
          <p:cNvSpPr/>
          <p:nvPr/>
        </p:nvSpPr>
        <p:spPr>
          <a:xfrm rot="5400000">
            <a:off x="7973470" y="3495687"/>
            <a:ext cx="1636167" cy="618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Rechargeable </a:t>
            </a:r>
          </a:p>
          <a:p>
            <a:pPr algn="ctr"/>
            <a:r>
              <a:rPr lang="en-US" dirty="0"/>
              <a:t>Battery</a:t>
            </a:r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420AEEBE-9D5B-B2CF-FFB0-C6A1617FA4F3}"/>
              </a:ext>
            </a:extLst>
          </p:cNvPr>
          <p:cNvSpPr/>
          <p:nvPr/>
        </p:nvSpPr>
        <p:spPr>
          <a:xfrm>
            <a:off x="2264991" y="2418901"/>
            <a:ext cx="220708" cy="239586"/>
          </a:xfrm>
          <a:prstGeom prst="plus">
            <a:avLst>
              <a:gd name="adj" fmla="val 449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ross 83">
            <a:extLst>
              <a:ext uri="{FF2B5EF4-FFF2-40B4-BE49-F238E27FC236}">
                <a16:creationId xmlns:a16="http://schemas.microsoft.com/office/drawing/2014/main" id="{061B93FF-2F5F-FA1E-1557-F9A2D950A92F}"/>
              </a:ext>
            </a:extLst>
          </p:cNvPr>
          <p:cNvSpPr/>
          <p:nvPr/>
        </p:nvSpPr>
        <p:spPr>
          <a:xfrm>
            <a:off x="8893960" y="2630181"/>
            <a:ext cx="220708" cy="239586"/>
          </a:xfrm>
          <a:prstGeom prst="plus">
            <a:avLst>
              <a:gd name="adj" fmla="val 449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953B9D8-6DE5-4C5A-41EC-B6FD95E2AEBF}"/>
              </a:ext>
            </a:extLst>
          </p:cNvPr>
          <p:cNvCxnSpPr/>
          <p:nvPr/>
        </p:nvCxnSpPr>
        <p:spPr>
          <a:xfrm>
            <a:off x="2264990" y="4594198"/>
            <a:ext cx="30353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7D5C250-C0F4-DF7C-F037-ABFC8988CE91}"/>
              </a:ext>
            </a:extLst>
          </p:cNvPr>
          <p:cNvCxnSpPr/>
          <p:nvPr/>
        </p:nvCxnSpPr>
        <p:spPr>
          <a:xfrm>
            <a:off x="9004314" y="4788336"/>
            <a:ext cx="30353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0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12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Solar Night Light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2</cp:revision>
  <cp:lastPrinted>2025-01-23T20:15:05Z</cp:lastPrinted>
  <dcterms:created xsi:type="dcterms:W3CDTF">2025-01-23T19:54:09Z</dcterms:created>
  <dcterms:modified xsi:type="dcterms:W3CDTF">2025-01-26T17:15:23Z</dcterms:modified>
</cp:coreProperties>
</file>