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83CB-7E97-C0BE-8CA9-9545B043C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7FAF8-0E9E-0D0D-C9FC-A1EC52FC6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A499E-CF9B-C806-3FBA-4DEE6CB2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794A-FE6B-C2C5-BE23-4E240CA6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0409-663F-6318-FE6F-9AC58170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3156-C055-0CBC-69BA-1698C2BE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EF614-18C7-780D-E619-2324013F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699E-8437-64B4-B0ED-F5A109B2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F20B-61A7-4E00-D597-6F7AB00D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C33BA-C853-3863-6AE3-F18AE76C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DD020-B567-BB58-E771-80669188C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B731-890F-C3F5-DC93-0C1CB25D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C108-BD71-35D3-B294-EACB3A57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11D8-131D-4745-AA0D-0A25AF43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BF31-527D-FA17-885C-97ED783E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2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493B-3555-104A-E36F-5A383B41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9DAE-0015-041A-A66E-10248459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5F3A-7CCA-356A-783C-EF8E37ED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08F8F-F5AD-999B-AB27-92614F8B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E2C24-6FC9-4929-2B8B-C7213D47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D9059-3872-826C-1EB6-C139901E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23B7-4939-C0DA-8377-75D57D49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E515-AA47-49C3-4115-00EC1B76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4CA90-CC58-1717-8E38-7A2DCE9E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9A0A6-A477-FA55-767E-5CD79EDB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7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9B3-60C9-7660-C26E-222313D9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F707-38BE-2873-60E0-A0929045B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176B-E974-6901-F141-5359CBF82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CAC8-09AC-4160-947D-58877309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0ACD-5177-DFEB-3D5C-7A192198B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35D42-88B7-5A89-4EA5-563C4431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0A58-C965-B826-D182-589983A8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3BEF5-F760-2AAF-772F-6C434E1C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E7D3A-DA85-56CB-2C34-21A6A3126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42544-907D-9BFA-4AAB-5F7A4C5A7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7CFD8-223E-78C7-8F91-8D878F38E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4247B-618F-5449-3DF6-C29D7A36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29CD6-89D6-27D9-5A54-872B0354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FD0DC-0C5F-EF2B-517A-A29C0660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A37C-02E4-BBA1-3891-8A90EBF7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CBAB5-E104-B304-21C7-AE575729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3D853-D9E4-27F2-BE20-E91D21AFB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016D8-4D96-8EEB-7C7B-4F5A3529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2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3FC0-0EB9-F68E-ADEC-32C7918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65C30E-14C0-6565-20BB-01A3F909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B4A74-535E-01A0-CD3D-D94A1348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BD9-3B0E-326C-94B9-33EFEFA0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F0BA-0675-B31A-846C-38E717872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C50C-BA9A-A9D0-220E-CBAE0ED65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C487-3EB3-4A7A-9147-04B2C805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1ABB-826C-0A43-771F-469EBF08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B0FB-540B-A55F-3191-5B2B11846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0C5A-2C23-FF76-1D14-FFF31208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EE8B89-FF96-BE64-4462-2F83214D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2C48E-CEBD-ADBF-ECB6-3F3136B3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2311A-565C-89B6-4951-061CA5D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36A8-E50C-7AE9-D54D-D48FDCE2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4277-030A-1A95-533D-05B592C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E1F19-0932-238A-384F-104DFE16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BBE66-54CC-CC3A-2365-0F6DF7C6A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A22F-5E77-599D-1384-BD402F044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A769E-AAD9-CB4E-9F72-A8450616C276}" type="datetimeFigureOut">
              <a:rPr lang="en-US" smtClean="0"/>
              <a:t>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94F9-87DC-5728-CAF7-9A894770F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21753-CC2F-82E2-869F-3ACCFF59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D766-36C7-AF41-8CE5-6F0C78298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231D-6811-128C-ADE4-4C62AE6EC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B7CD7-0D01-308C-7745-C0220584BF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56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2024-01-19T17:13:59Z</dcterms:created>
  <dcterms:modified xsi:type="dcterms:W3CDTF">2024-01-19T17:14:38Z</dcterms:modified>
</cp:coreProperties>
</file>