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>
        <p:scale>
          <a:sx n="114" d="100"/>
          <a:sy n="114" d="100"/>
        </p:scale>
        <p:origin x="5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934D-7BA9-A521-1DED-0166EEC6E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AC52B-83CD-0F92-924A-785C33E8B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BDF5-62F7-C0FB-47EC-A28144DA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EB4E-6F89-B11F-1BE4-7D30CE4D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278D-3BC0-A8D9-0CD5-695F498D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A059-8BE9-EF2F-7B04-2718531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41EB-F393-78B3-E12F-ACC7B93C8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CCD3-A877-5B71-3FE4-E2B9A4B3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D108-C301-5228-F01D-58B228F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8768-B109-C50F-9911-43A600EC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25299-449B-5574-1605-399397B9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40093-D552-8223-4BB3-97F9C6390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C058-3C13-2F3F-6337-3F6C7926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93CD-B10D-82F6-EAE0-BD28BE88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25F1-C5DB-328E-1B0D-715D119D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A665-8CB5-B965-11B0-13C04912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20DF-A725-7137-5671-6E356979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8863-CE25-A5C5-39E9-A13A33B1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0D0A-ACE8-D7E8-B7AE-7C2EEE31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8C07-F466-01B3-BDDF-82758D3E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F3D1-C0C3-9F1C-14E0-0775FF08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5E9C-E847-0AC7-19BB-7F8C8D73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AE94-559E-8F13-C553-539BDB27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E0D0-EB5E-9ADE-E97F-4129D484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B199C-EB1C-7BFB-061C-DEB1E98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F18E-74EC-36B5-B276-2202944F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83D4-6289-DB3D-0DA5-E60A42D05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B2B72-046A-16C5-1078-CC1C806C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53729-B7C0-060E-6262-404707F3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55D9-96AC-4962-76F9-0996E95B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42E3-3912-EF5A-FF17-8BDA089A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7971-A79F-5757-7E09-005465A1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159B1-907C-1654-6798-AC5E5E36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1C25-1190-709A-C80B-24768C59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D9C24-6C23-9919-4A6C-B3DFDB3AF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24F6A-F385-0696-E4A8-D57AE14B6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185D-F106-8884-D75D-2861163F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55BE9-A261-F1B6-A8CE-1FD6F882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C177B-62B6-E12A-047D-1CB8F5C5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49FD-57C8-4455-F20F-EE8E0F8B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A1391-D9B4-E1DC-B7E8-29D4D64F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699C3-FC78-8E8A-BB5F-B8E485A5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50C10-8491-6287-C6C3-C08BE9A5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3ADF0-D6C2-D64E-877D-2E1C03FD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237E4-96A1-B7B0-3668-4A381678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0330-4090-40C1-5D55-F60EDBBD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8263-487B-4FF5-99F9-B7617D99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A981-0C09-9E54-AEDE-2E0F9643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730A6-FD84-0F47-EC5E-2E5AD733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5AA5-663A-9022-C706-02E5D499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3AA6E-3762-2789-E771-529210C0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CBD6F-9C7D-FCD2-3BDC-67C9C360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8DD-A948-9840-EC09-D2CC878B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4958F-0EF8-6E74-CC6F-AA77697F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2928-98FC-FFE5-EB84-F3BC9A7ED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8AD9-F64B-6F65-5D85-C1174A36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43B9-D88C-57F0-B325-F72EB2D1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F1744-ECF3-1256-997B-865B102B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2360-75DA-C899-8AED-565E6DBF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24407-4A7E-C0C2-12EC-19A6537C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9821-A04C-6B71-DAA2-66352FBC0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93A0-59AA-4647-99C7-606BA08CB04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B701-B7DB-C220-8233-ECFAD86BD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AD5D-D5C8-158F-5E72-5C517F57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24E8-4CA8-364E-B955-D53CC3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002A-FBD9-8490-31CE-F0E446717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5v Regulated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58887-0685-B7DA-BF02-E14D56C01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EF15-1D6B-2CD3-5584-F30E557E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DC3C9-31B5-5019-35E2-5694F889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21" y="2093844"/>
            <a:ext cx="7777505" cy="3212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8A4C3-C1DC-FA90-75FA-A81BB7DC2083}"/>
              </a:ext>
            </a:extLst>
          </p:cNvPr>
          <p:cNvSpPr txBox="1"/>
          <p:nvPr/>
        </p:nvSpPr>
        <p:spPr>
          <a:xfrm flipH="1">
            <a:off x="2673929" y="3706135"/>
            <a:ext cx="4987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334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C1B41-0472-AE31-6053-06F07C28F8E1}"/>
              </a:ext>
            </a:extLst>
          </p:cNvPr>
          <p:cNvSpPr txBox="1"/>
          <p:nvPr/>
        </p:nvSpPr>
        <p:spPr>
          <a:xfrm flipH="1">
            <a:off x="5597238" y="3798468"/>
            <a:ext cx="4987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104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C7CC3-2887-25DC-D68E-B3C301994FB6}"/>
              </a:ext>
            </a:extLst>
          </p:cNvPr>
          <p:cNvSpPr txBox="1"/>
          <p:nvPr/>
        </p:nvSpPr>
        <p:spPr>
          <a:xfrm flipH="1">
            <a:off x="6434284" y="4056159"/>
            <a:ext cx="149686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   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5F4CF-BFC0-0EF9-9ED2-500EA76FCF2C}"/>
              </a:ext>
            </a:extLst>
          </p:cNvPr>
          <p:cNvSpPr txBox="1"/>
          <p:nvPr/>
        </p:nvSpPr>
        <p:spPr>
          <a:xfrm flipH="1">
            <a:off x="6742801" y="4777271"/>
            <a:ext cx="149686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   470 Ohm</a:t>
            </a:r>
          </a:p>
        </p:txBody>
      </p:sp>
    </p:spTree>
    <p:extLst>
      <p:ext uri="{BB962C8B-B14F-4D97-AF65-F5344CB8AC3E}">
        <p14:creationId xmlns:p14="http://schemas.microsoft.com/office/powerpoint/2010/main" val="278309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5v Regulated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5v Regulated</dc:title>
  <dc:creator>Dan McCreary</dc:creator>
  <cp:lastModifiedBy>Dan McCreary</cp:lastModifiedBy>
  <cp:revision>1</cp:revision>
  <dcterms:created xsi:type="dcterms:W3CDTF">2024-01-15T06:40:42Z</dcterms:created>
  <dcterms:modified xsi:type="dcterms:W3CDTF">2024-01-16T07:21:03Z</dcterms:modified>
</cp:coreProperties>
</file>