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  <p:sldId id="25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29"/>
    <p:restoredTop sz="95964"/>
  </p:normalViewPr>
  <p:slideViewPr>
    <p:cSldViewPr snapToGrid="0">
      <p:cViewPr>
        <p:scale>
          <a:sx n="92" d="100"/>
          <a:sy n="92" d="100"/>
        </p:scale>
        <p:origin x="264" y="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44FE-86C2-FA79-AF63-A28F6AD25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C4F2-66A7-34C1-F6A8-0FC25FDE4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57E5-8347-083C-6F48-D2F8B5EC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21E01-FC4B-552A-FE85-79F26423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90376-A0E1-2D36-CA79-0034D492D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0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978E-EAA9-C4CD-F23F-1A0574BF3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77D72-2F04-EB29-7CE2-B3FF2F77AA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D9F2-C00D-5AEC-22B1-4B6CC8D44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C3B7-3C0D-DDA1-556E-E8D8098B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F99D-A071-246C-9AFD-FD072716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2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F2025A-55EB-2730-BC90-BEF52A4A5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1088BB-D75E-82B4-3DFD-07DB90DDB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2A11-F088-C7DA-7F23-16CAB52D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3ECC4-6779-3407-BDE1-F6B903B6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24AC8-D4CF-A5A6-BC5A-475D0D7A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31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BFE0-C0CF-9335-5382-1B4329B9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39909-157A-7480-C8F6-E4AB41887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C450B-4B90-6D95-9383-7BAF9614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C9A05-6830-E485-355C-1191C872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5AB8A-C343-156B-AE5B-2B09E714C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88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07B0-49C7-B9B2-BED3-AF334291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36FBD-3818-083E-A7F0-47A14857B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B970F-BC1C-2A59-03B0-6D646BE5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C2C7A-DF7F-9DDA-7F97-415C50306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2B7BB-EB68-D2D2-EA3C-3981A115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177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3029-3C88-76B0-BD9F-60B3042F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CA6F-E0DF-4801-3AAF-318BDF386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D8FCC-02E7-17CD-01BB-44D11FE99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F2EC5-1660-1E34-3E4A-F88EEE80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6EEA-D6A6-E0A6-AD73-C70C91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57A02-9EA9-536D-1F37-DFA23F65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3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6E1D-306D-F228-480D-DCA16DCEC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531E2-B41F-636C-EEA4-EE324C06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14A65-502E-2D9A-EA6F-9F5F2832F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1AA04B-49D9-7076-CD63-BFC02B146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819B1-C541-D02F-518C-EABF87FA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8D1B4-5588-1E19-F569-1DD56DC7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B5E83-C464-EE2D-99A7-33C87ADE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8B1510-EFA5-018A-B00E-1FE07341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7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FF85-BF50-E016-F1F9-D9B44A59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34328-1014-9D9C-297E-2BF3BC735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C253B2-F664-B94B-A291-23E31DBF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83DB7C-9D37-52D0-70F0-63EEC3EE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0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47020-F829-A339-3FA1-A9A6CB08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D65A85-FDAC-D9BC-9BC1-9114BB42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6E0D6-5A6D-63C6-D284-D571E74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1F7E-E206-3A54-16EC-D77A83B3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6AC9-71E6-D03A-274E-B96C89D5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36D7-7D0C-CE98-62E2-B95AC9C5E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8B3713-5924-87EE-B2F0-FF6C62834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583C-47D0-D817-E0DA-1F18A2AF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B275-2333-BD15-77CA-A13B1799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49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2623-86C2-1D91-1D8D-3F8E47958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CD68A-0257-0E72-B9A5-151864684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FB6B8-561F-F924-9703-3A7945D1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5AC7-AEA9-3A9F-433A-7E0800075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DFEA-3F3E-29BE-4D5D-F73FB5729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8FB13-52C6-3126-D591-E157F76F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47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DC055-2164-1C1F-6306-9BF7C615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51B3-9E2F-0B2B-F482-475DE4A64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B542D-86C2-6B8C-1264-FB058367CF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0168C-30FA-7B47-AF31-323605ECDC57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367C0-9452-C1FC-E846-2E19A7146F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8081C-63D2-76C2-6359-E8FAF3046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4C5981-4C47-FE45-BE36-F752F7668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15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066C-269C-C0C0-2E85-9D48C5729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Breadboard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4C19A-0AF7-F711-6E20-4D241D18D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C1C83-496F-7576-1CDF-D88A8298F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854" y="2456597"/>
            <a:ext cx="4270034" cy="30028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4C62E9-0C8E-CD86-DF9C-7258928C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490FEE-A335-9C0D-5A04-78B3A3B8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1F1F1"/>
              </a:clrFrom>
              <a:clrTo>
                <a:srgbClr val="F1F1F1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665039" y="3039062"/>
            <a:ext cx="3142966" cy="19780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3F1E18-1736-9930-78C8-E5693A78C637}"/>
              </a:ext>
            </a:extLst>
          </p:cNvPr>
          <p:cNvSpPr txBox="1"/>
          <p:nvPr/>
        </p:nvSpPr>
        <p:spPr>
          <a:xfrm>
            <a:off x="2415654" y="1994932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USB</a:t>
            </a:r>
          </a:p>
        </p:txBody>
      </p:sp>
    </p:spTree>
    <p:extLst>
      <p:ext uri="{BB962C8B-B14F-4D97-AF65-F5344CB8AC3E}">
        <p14:creationId xmlns:p14="http://schemas.microsoft.com/office/powerpoint/2010/main" val="400304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A83FA-CB40-2D05-B87E-CF5534C6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E5C0E-B800-04C5-858F-7837C29B7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B8FCD1-A568-20EE-CACB-8D86A86189A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 rot="16200000">
            <a:off x="1759087" y="1882592"/>
            <a:ext cx="1563048" cy="2314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548CF8-070E-49D1-41C0-53A0789280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5511" y="4153694"/>
            <a:ext cx="1872673" cy="169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10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37EBBD-10D7-9FE4-60D3-646774F6D675}"/>
              </a:ext>
            </a:extLst>
          </p:cNvPr>
          <p:cNvSpPr/>
          <p:nvPr/>
        </p:nvSpPr>
        <p:spPr>
          <a:xfrm>
            <a:off x="2244954" y="3131820"/>
            <a:ext cx="1429891" cy="2090528"/>
          </a:xfrm>
          <a:prstGeom prst="roundRect">
            <a:avLst>
              <a:gd name="adj" fmla="val 46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8DBF-6F4E-7797-79C7-481DF24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Breadboard Power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A1FC5-C4D4-F446-7DFA-ECB5660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39" y="2557107"/>
            <a:ext cx="5092700" cy="3581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8038F2-EFD5-C497-A765-974C2ABF66EC}"/>
              </a:ext>
            </a:extLst>
          </p:cNvPr>
          <p:cNvGrpSpPr/>
          <p:nvPr/>
        </p:nvGrpSpPr>
        <p:grpSpPr>
          <a:xfrm rot="16200000">
            <a:off x="1686531" y="3868478"/>
            <a:ext cx="1872675" cy="627960"/>
            <a:chOff x="3531565" y="2686051"/>
            <a:chExt cx="4940300" cy="148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77191D-F2C5-2702-904A-0C596BD1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5" y="958851"/>
              <a:ext cx="1485900" cy="494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AF9E0-F0D5-5A58-E751-C7D5EA3A4E93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0E147-D115-972D-2FF2-A97834C8A377}"/>
              </a:ext>
            </a:extLst>
          </p:cNvPr>
          <p:cNvGrpSpPr/>
          <p:nvPr/>
        </p:nvGrpSpPr>
        <p:grpSpPr>
          <a:xfrm rot="5400000">
            <a:off x="2311742" y="3849329"/>
            <a:ext cx="1872675" cy="627960"/>
            <a:chOff x="3531567" y="2686049"/>
            <a:chExt cx="4940301" cy="148590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E36D470-F50A-86D1-E75D-EDD203AD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7" y="958849"/>
              <a:ext cx="1485901" cy="494030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BC74D0-7D72-F40C-2457-F7F5B292B3B1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EDFCBC8-95F8-F206-532C-66E9B85BAF32}"/>
              </a:ext>
            </a:extLst>
          </p:cNvPr>
          <p:cNvSpPr/>
          <p:nvPr/>
        </p:nvSpPr>
        <p:spPr>
          <a:xfrm>
            <a:off x="2269364" y="3265270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4284C1-1329-4D35-5CC6-8C062FA7941F}"/>
              </a:ext>
            </a:extLst>
          </p:cNvPr>
          <p:cNvSpPr/>
          <p:nvPr/>
        </p:nvSpPr>
        <p:spPr>
          <a:xfrm>
            <a:off x="3527347" y="3274846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7B39FCE-7787-C9F0-9443-1BC1B922F20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3607946" y="2210658"/>
            <a:ext cx="273117" cy="1569209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352A38E-49DA-FCAC-F929-22C2E1206591}"/>
              </a:ext>
            </a:extLst>
          </p:cNvPr>
          <p:cNvSpPr/>
          <p:nvPr/>
        </p:nvSpPr>
        <p:spPr>
          <a:xfrm flipV="1">
            <a:off x="2975961" y="5157096"/>
            <a:ext cx="1553148" cy="642208"/>
          </a:xfrm>
          <a:custGeom>
            <a:avLst/>
            <a:gdLst>
              <a:gd name="connsiteX0" fmla="*/ 0 w 1188720"/>
              <a:gd name="connsiteY0" fmla="*/ 133939 h 133939"/>
              <a:gd name="connsiteX1" fmla="*/ 160020 w 1188720"/>
              <a:gd name="connsiteY1" fmla="*/ 50119 h 133939"/>
              <a:gd name="connsiteX2" fmla="*/ 579120 w 1188720"/>
              <a:gd name="connsiteY2" fmla="*/ 4399 h 133939"/>
              <a:gd name="connsiteX3" fmla="*/ 1188720 w 1188720"/>
              <a:gd name="connsiteY3" fmla="*/ 4399 h 1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33939">
                <a:moveTo>
                  <a:pt x="0" y="133939"/>
                </a:moveTo>
                <a:cubicBezTo>
                  <a:pt x="31750" y="102824"/>
                  <a:pt x="63500" y="71709"/>
                  <a:pt x="160020" y="50119"/>
                </a:cubicBezTo>
                <a:cubicBezTo>
                  <a:pt x="256540" y="28529"/>
                  <a:pt x="407670" y="12019"/>
                  <a:pt x="579120" y="4399"/>
                </a:cubicBezTo>
                <a:cubicBezTo>
                  <a:pt x="750570" y="-3221"/>
                  <a:pt x="969645" y="589"/>
                  <a:pt x="1188720" y="439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37EBBD-10D7-9FE4-60D3-646774F6D675}"/>
              </a:ext>
            </a:extLst>
          </p:cNvPr>
          <p:cNvSpPr/>
          <p:nvPr/>
        </p:nvSpPr>
        <p:spPr>
          <a:xfrm>
            <a:off x="2244954" y="3131820"/>
            <a:ext cx="1429891" cy="2090528"/>
          </a:xfrm>
          <a:prstGeom prst="roundRect">
            <a:avLst>
              <a:gd name="adj" fmla="val 46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8DBF-6F4E-7797-79C7-481DF24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LED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A1FC5-C4D4-F446-7DFA-ECB5660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39" y="2557107"/>
            <a:ext cx="5092700" cy="3581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8038F2-EFD5-C497-A765-974C2ABF66EC}"/>
              </a:ext>
            </a:extLst>
          </p:cNvPr>
          <p:cNvGrpSpPr/>
          <p:nvPr/>
        </p:nvGrpSpPr>
        <p:grpSpPr>
          <a:xfrm rot="16200000">
            <a:off x="1686531" y="3868478"/>
            <a:ext cx="1872675" cy="627960"/>
            <a:chOff x="3531565" y="2686051"/>
            <a:chExt cx="4940300" cy="148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77191D-F2C5-2702-904A-0C596BD1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5" y="958851"/>
              <a:ext cx="1485900" cy="494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AF9E0-F0D5-5A58-E751-C7D5EA3A4E93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0E147-D115-972D-2FF2-A97834C8A377}"/>
              </a:ext>
            </a:extLst>
          </p:cNvPr>
          <p:cNvGrpSpPr/>
          <p:nvPr/>
        </p:nvGrpSpPr>
        <p:grpSpPr>
          <a:xfrm rot="5400000">
            <a:off x="2311742" y="3849329"/>
            <a:ext cx="1872675" cy="627960"/>
            <a:chOff x="3531567" y="2686049"/>
            <a:chExt cx="4940301" cy="148590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E36D470-F50A-86D1-E75D-EDD203AD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7" y="958849"/>
              <a:ext cx="1485901" cy="494030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BC74D0-7D72-F40C-2457-F7F5B292B3B1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EDFCBC8-95F8-F206-532C-66E9B85BAF32}"/>
              </a:ext>
            </a:extLst>
          </p:cNvPr>
          <p:cNvSpPr/>
          <p:nvPr/>
        </p:nvSpPr>
        <p:spPr>
          <a:xfrm>
            <a:off x="2269364" y="3265270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4284C1-1329-4D35-5CC6-8C062FA7941F}"/>
              </a:ext>
            </a:extLst>
          </p:cNvPr>
          <p:cNvSpPr/>
          <p:nvPr/>
        </p:nvSpPr>
        <p:spPr>
          <a:xfrm>
            <a:off x="3527347" y="3274846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7B39FCE-7787-C9F0-9443-1BC1B922F20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3607946" y="2210658"/>
            <a:ext cx="273117" cy="1569209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352A38E-49DA-FCAC-F929-22C2E1206591}"/>
              </a:ext>
            </a:extLst>
          </p:cNvPr>
          <p:cNvSpPr/>
          <p:nvPr/>
        </p:nvSpPr>
        <p:spPr>
          <a:xfrm flipV="1">
            <a:off x="2975961" y="5157096"/>
            <a:ext cx="1553148" cy="642208"/>
          </a:xfrm>
          <a:custGeom>
            <a:avLst/>
            <a:gdLst>
              <a:gd name="connsiteX0" fmla="*/ 0 w 1188720"/>
              <a:gd name="connsiteY0" fmla="*/ 133939 h 133939"/>
              <a:gd name="connsiteX1" fmla="*/ 160020 w 1188720"/>
              <a:gd name="connsiteY1" fmla="*/ 50119 h 133939"/>
              <a:gd name="connsiteX2" fmla="*/ 579120 w 1188720"/>
              <a:gd name="connsiteY2" fmla="*/ 4399 h 133939"/>
              <a:gd name="connsiteX3" fmla="*/ 1188720 w 1188720"/>
              <a:gd name="connsiteY3" fmla="*/ 4399 h 1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33939">
                <a:moveTo>
                  <a:pt x="0" y="133939"/>
                </a:moveTo>
                <a:cubicBezTo>
                  <a:pt x="31750" y="102824"/>
                  <a:pt x="63500" y="71709"/>
                  <a:pt x="160020" y="50119"/>
                </a:cubicBezTo>
                <a:cubicBezTo>
                  <a:pt x="256540" y="28529"/>
                  <a:pt x="407670" y="12019"/>
                  <a:pt x="579120" y="4399"/>
                </a:cubicBezTo>
                <a:cubicBezTo>
                  <a:pt x="750570" y="-3221"/>
                  <a:pt x="969645" y="589"/>
                  <a:pt x="1188720" y="439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8A4E949-BFF2-52CC-F9C7-F9A0FC581E4B}"/>
              </a:ext>
            </a:extLst>
          </p:cNvPr>
          <p:cNvGrpSpPr/>
          <p:nvPr/>
        </p:nvGrpSpPr>
        <p:grpSpPr>
          <a:xfrm>
            <a:off x="5539612" y="4070663"/>
            <a:ext cx="1405845" cy="500902"/>
            <a:chOff x="5859005" y="2038328"/>
            <a:chExt cx="1755858" cy="701658"/>
          </a:xfrm>
        </p:grpSpPr>
        <p:cxnSp>
          <p:nvCxnSpPr>
            <p:cNvPr id="102" name="Google Shape;378;p44">
              <a:extLst>
                <a:ext uri="{FF2B5EF4-FFF2-40B4-BE49-F238E27FC236}">
                  <a16:creationId xmlns:a16="http://schemas.microsoft.com/office/drawing/2014/main" id="{6F87A94C-5485-28DD-7853-F5FD2F40F9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85596" y="2109235"/>
              <a:ext cx="271143" cy="178623"/>
            </a:xfrm>
            <a:prstGeom prst="straightConnector1">
              <a:avLst/>
            </a:prstGeom>
            <a:noFill/>
            <a:ln w="635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381;p44">
              <a:extLst>
                <a:ext uri="{FF2B5EF4-FFF2-40B4-BE49-F238E27FC236}">
                  <a16:creationId xmlns:a16="http://schemas.microsoft.com/office/drawing/2014/main" id="{B33AADF7-ABC3-999D-B5E0-B9CB3F030935}"/>
                </a:ext>
              </a:extLst>
            </p:cNvPr>
            <p:cNvSpPr/>
            <p:nvPr/>
          </p:nvSpPr>
          <p:spPr>
            <a:xfrm rot="5400000" flipH="1">
              <a:off x="6934156" y="2072753"/>
              <a:ext cx="432813" cy="538800"/>
            </a:xfrm>
            <a:prstGeom prst="ca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382;p44">
              <a:extLst>
                <a:ext uri="{FF2B5EF4-FFF2-40B4-BE49-F238E27FC236}">
                  <a16:creationId xmlns:a16="http://schemas.microsoft.com/office/drawing/2014/main" id="{B39F44B8-7022-4943-122B-49B57A7E1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5920" y="2429672"/>
              <a:ext cx="805243" cy="310314"/>
            </a:xfrm>
            <a:prstGeom prst="straightConnector1">
              <a:avLst/>
            </a:prstGeom>
            <a:noFill/>
            <a:ln w="635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383;p44">
              <a:extLst>
                <a:ext uri="{FF2B5EF4-FFF2-40B4-BE49-F238E27FC236}">
                  <a16:creationId xmlns:a16="http://schemas.microsoft.com/office/drawing/2014/main" id="{AE78F495-52AA-D9CD-41DC-328FF9F8C4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9005" y="2038328"/>
              <a:ext cx="826591" cy="70907"/>
            </a:xfrm>
            <a:prstGeom prst="straightConnector1">
              <a:avLst/>
            </a:prstGeom>
            <a:noFill/>
            <a:ln w="635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386;p44">
              <a:extLst>
                <a:ext uri="{FF2B5EF4-FFF2-40B4-BE49-F238E27FC236}">
                  <a16:creationId xmlns:a16="http://schemas.microsoft.com/office/drawing/2014/main" id="{E8234EA7-7389-70D3-2B9D-E42FC061014B}"/>
                </a:ext>
              </a:extLst>
            </p:cNvPr>
            <p:cNvSpPr/>
            <p:nvPr/>
          </p:nvSpPr>
          <p:spPr>
            <a:xfrm rot="5400000" flipH="1">
              <a:off x="7164306" y="2108003"/>
              <a:ext cx="432813" cy="4683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7;p44">
              <a:extLst>
                <a:ext uri="{FF2B5EF4-FFF2-40B4-BE49-F238E27FC236}">
                  <a16:creationId xmlns:a16="http://schemas.microsoft.com/office/drawing/2014/main" id="{441F25B4-ECA1-3371-8386-068F8DBE3E5F}"/>
                </a:ext>
              </a:extLst>
            </p:cNvPr>
            <p:cNvSpPr/>
            <p:nvPr/>
          </p:nvSpPr>
          <p:spPr>
            <a:xfrm rot="5400000" flipH="1">
              <a:off x="7026156" y="2218423"/>
              <a:ext cx="432813" cy="247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8;p44">
              <a:extLst>
                <a:ext uri="{FF2B5EF4-FFF2-40B4-BE49-F238E27FC236}">
                  <a16:creationId xmlns:a16="http://schemas.microsoft.com/office/drawing/2014/main" id="{AED3E044-CCF6-5534-CA3F-06D71BBF68A0}"/>
                </a:ext>
              </a:extLst>
            </p:cNvPr>
            <p:cNvSpPr/>
            <p:nvPr/>
          </p:nvSpPr>
          <p:spPr>
            <a:xfrm rot="5400000" flipH="1">
              <a:off x="7168357" y="2283823"/>
              <a:ext cx="424711" cy="116700"/>
            </a:xfrm>
            <a:prstGeom prst="arc">
              <a:avLst>
                <a:gd name="adj1" fmla="val 31938"/>
                <a:gd name="adj2" fmla="val 1080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E69EF2-9F73-5073-B368-45C937FFD4D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5713286" y="4850940"/>
            <a:ext cx="88900" cy="133731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775C3FA-7372-2DC8-927F-6A5234BEDBB2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5802186" y="5620541"/>
            <a:ext cx="0" cy="178763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FC6ABD2C-95AD-73A7-9898-3EE90612F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15"/>
          <a:stretch/>
        </p:blipFill>
        <p:spPr>
          <a:xfrm>
            <a:off x="5713286" y="4984671"/>
            <a:ext cx="177800" cy="635870"/>
          </a:xfrm>
          <a:prstGeom prst="rect">
            <a:avLst/>
          </a:prstGeom>
        </p:spPr>
      </p:pic>
      <p:sp>
        <p:nvSpPr>
          <p:cNvPr id="147" name="Can 146">
            <a:extLst>
              <a:ext uri="{FF2B5EF4-FFF2-40B4-BE49-F238E27FC236}">
                <a16:creationId xmlns:a16="http://schemas.microsoft.com/office/drawing/2014/main" id="{44B296DA-A073-2B88-63CA-B25C6959B033}"/>
              </a:ext>
            </a:extLst>
          </p:cNvPr>
          <p:cNvSpPr/>
          <p:nvPr/>
        </p:nvSpPr>
        <p:spPr>
          <a:xfrm rot="4730942">
            <a:off x="5301002" y="2626316"/>
            <a:ext cx="101279" cy="363212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Can 147">
            <a:extLst>
              <a:ext uri="{FF2B5EF4-FFF2-40B4-BE49-F238E27FC236}">
                <a16:creationId xmlns:a16="http://schemas.microsoft.com/office/drawing/2014/main" id="{1BD216C5-3A1E-9EF4-4DEC-FC72E0931728}"/>
              </a:ext>
            </a:extLst>
          </p:cNvPr>
          <p:cNvSpPr/>
          <p:nvPr/>
        </p:nvSpPr>
        <p:spPr>
          <a:xfrm rot="4374799">
            <a:off x="5677441" y="3191368"/>
            <a:ext cx="101279" cy="363212"/>
          </a:xfrm>
          <a:prstGeom prst="ca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Freeform 148">
            <a:extLst>
              <a:ext uri="{FF2B5EF4-FFF2-40B4-BE49-F238E27FC236}">
                <a16:creationId xmlns:a16="http://schemas.microsoft.com/office/drawing/2014/main" id="{7F4BF367-4F77-0A0A-3B88-56FED89D1E24}"/>
              </a:ext>
            </a:extLst>
          </p:cNvPr>
          <p:cNvSpPr/>
          <p:nvPr/>
        </p:nvSpPr>
        <p:spPr>
          <a:xfrm>
            <a:off x="5512616" y="2714967"/>
            <a:ext cx="753211" cy="607307"/>
          </a:xfrm>
          <a:custGeom>
            <a:avLst/>
            <a:gdLst>
              <a:gd name="connsiteX0" fmla="*/ 0 w 733544"/>
              <a:gd name="connsiteY0" fmla="*/ 57587 h 637009"/>
              <a:gd name="connsiteX1" fmla="*/ 615636 w 733544"/>
              <a:gd name="connsiteY1" fmla="*/ 30427 h 637009"/>
              <a:gd name="connsiteX2" fmla="*/ 715224 w 733544"/>
              <a:gd name="connsiteY2" fmla="*/ 428779 h 637009"/>
              <a:gd name="connsiteX3" fmla="*/ 380246 w 733544"/>
              <a:gd name="connsiteY3" fmla="*/ 637009 h 637009"/>
              <a:gd name="connsiteX0" fmla="*/ 0 w 733544"/>
              <a:gd name="connsiteY0" fmla="*/ 57587 h 650565"/>
              <a:gd name="connsiteX1" fmla="*/ 615636 w 733544"/>
              <a:gd name="connsiteY1" fmla="*/ 30427 h 650565"/>
              <a:gd name="connsiteX2" fmla="*/ 715224 w 733544"/>
              <a:gd name="connsiteY2" fmla="*/ 428779 h 650565"/>
              <a:gd name="connsiteX3" fmla="*/ 348496 w 733544"/>
              <a:gd name="connsiteY3" fmla="*/ 650565 h 650565"/>
              <a:gd name="connsiteX0" fmla="*/ 0 w 766336"/>
              <a:gd name="connsiteY0" fmla="*/ 59782 h 649371"/>
              <a:gd name="connsiteX1" fmla="*/ 647386 w 766336"/>
              <a:gd name="connsiteY1" fmla="*/ 29233 h 649371"/>
              <a:gd name="connsiteX2" fmla="*/ 746974 w 766336"/>
              <a:gd name="connsiteY2" fmla="*/ 427585 h 649371"/>
              <a:gd name="connsiteX3" fmla="*/ 380246 w 766336"/>
              <a:gd name="connsiteY3" fmla="*/ 649371 h 649371"/>
              <a:gd name="connsiteX0" fmla="*/ 0 w 753211"/>
              <a:gd name="connsiteY0" fmla="*/ 62026 h 648226"/>
              <a:gd name="connsiteX1" fmla="*/ 634686 w 753211"/>
              <a:gd name="connsiteY1" fmla="*/ 28088 h 648226"/>
              <a:gd name="connsiteX2" fmla="*/ 734274 w 753211"/>
              <a:gd name="connsiteY2" fmla="*/ 426440 h 648226"/>
              <a:gd name="connsiteX3" fmla="*/ 367546 w 753211"/>
              <a:gd name="connsiteY3" fmla="*/ 648226 h 64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211" h="648226">
                <a:moveTo>
                  <a:pt x="0" y="62026"/>
                </a:moveTo>
                <a:cubicBezTo>
                  <a:pt x="248216" y="17513"/>
                  <a:pt x="512307" y="-32648"/>
                  <a:pt x="634686" y="28088"/>
                </a:cubicBezTo>
                <a:cubicBezTo>
                  <a:pt x="757065" y="88824"/>
                  <a:pt x="773506" y="325343"/>
                  <a:pt x="734274" y="426440"/>
                </a:cubicBezTo>
                <a:cubicBezTo>
                  <a:pt x="695042" y="527537"/>
                  <a:pt x="515419" y="594659"/>
                  <a:pt x="367546" y="648226"/>
                </a:cubicBezTo>
              </a:path>
            </a:pathLst>
          </a:custGeom>
          <a:noFill/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6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337EBBD-10D7-9FE4-60D3-646774F6D675}"/>
              </a:ext>
            </a:extLst>
          </p:cNvPr>
          <p:cNvSpPr/>
          <p:nvPr/>
        </p:nvSpPr>
        <p:spPr>
          <a:xfrm>
            <a:off x="2244954" y="3131820"/>
            <a:ext cx="1429891" cy="2090528"/>
          </a:xfrm>
          <a:prstGeom prst="roundRect">
            <a:avLst>
              <a:gd name="adj" fmla="val 46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58DBF-6F4E-7797-79C7-481DF24F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8992"/>
          </a:xfrm>
        </p:spPr>
        <p:txBody>
          <a:bodyPr>
            <a:normAutofit fontScale="90000"/>
          </a:bodyPr>
          <a:lstStyle/>
          <a:p>
            <a:r>
              <a:rPr lang="en-US" dirty="0"/>
              <a:t>LED Circuit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A1FC5-C4D4-F446-7DFA-ECB5660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339" y="2557107"/>
            <a:ext cx="5092700" cy="35814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98038F2-EFD5-C497-A765-974C2ABF66EC}"/>
              </a:ext>
            </a:extLst>
          </p:cNvPr>
          <p:cNvGrpSpPr/>
          <p:nvPr/>
        </p:nvGrpSpPr>
        <p:grpSpPr>
          <a:xfrm rot="16200000">
            <a:off x="1686531" y="3868478"/>
            <a:ext cx="1872675" cy="627960"/>
            <a:chOff x="3531565" y="2686051"/>
            <a:chExt cx="4940300" cy="1485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D77191D-F2C5-2702-904A-0C596BD19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5" y="958851"/>
              <a:ext cx="1485900" cy="49403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CAF9E0-F0D5-5A58-E751-C7D5EA3A4E93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D30E147-D115-972D-2FF2-A97834C8A377}"/>
              </a:ext>
            </a:extLst>
          </p:cNvPr>
          <p:cNvGrpSpPr/>
          <p:nvPr/>
        </p:nvGrpSpPr>
        <p:grpSpPr>
          <a:xfrm rot="5400000">
            <a:off x="2311742" y="3849329"/>
            <a:ext cx="1872675" cy="627960"/>
            <a:chOff x="3531567" y="2686049"/>
            <a:chExt cx="4940301" cy="1485901"/>
          </a:xfrm>
        </p:grpSpPr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8E36D470-F50A-86D1-E75D-EDD203AD7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200000">
              <a:off x="5258767" y="958849"/>
              <a:ext cx="1485901" cy="4940301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EBC74D0-7D72-F40C-2457-F7F5B292B3B1}"/>
                </a:ext>
              </a:extLst>
            </p:cNvPr>
            <p:cNvSpPr txBox="1"/>
            <p:nvPr/>
          </p:nvSpPr>
          <p:spPr>
            <a:xfrm>
              <a:off x="5348753" y="3028448"/>
              <a:ext cx="2955717" cy="80109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Helvetica" pitchFamily="2" charset="0"/>
                </a:rPr>
                <a:t>BATTERY</a:t>
              </a:r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EDFCBC8-95F8-F206-532C-66E9B85BAF32}"/>
              </a:ext>
            </a:extLst>
          </p:cNvPr>
          <p:cNvSpPr/>
          <p:nvPr/>
        </p:nvSpPr>
        <p:spPr>
          <a:xfrm>
            <a:off x="2269364" y="3265270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64284C1-1329-4D35-5CC6-8C062FA7941F}"/>
              </a:ext>
            </a:extLst>
          </p:cNvPr>
          <p:cNvSpPr/>
          <p:nvPr/>
        </p:nvSpPr>
        <p:spPr>
          <a:xfrm>
            <a:off x="3527347" y="3274846"/>
            <a:ext cx="63929" cy="18343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7B39FCE-7787-C9F0-9443-1BC1B922F20A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3607946" y="2210658"/>
            <a:ext cx="273117" cy="1569209"/>
          </a:xfrm>
          <a:prstGeom prst="curvedConnector2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352A38E-49DA-FCAC-F929-22C2E1206591}"/>
              </a:ext>
            </a:extLst>
          </p:cNvPr>
          <p:cNvSpPr/>
          <p:nvPr/>
        </p:nvSpPr>
        <p:spPr>
          <a:xfrm flipV="1">
            <a:off x="2975961" y="5157096"/>
            <a:ext cx="1553148" cy="642208"/>
          </a:xfrm>
          <a:custGeom>
            <a:avLst/>
            <a:gdLst>
              <a:gd name="connsiteX0" fmla="*/ 0 w 1188720"/>
              <a:gd name="connsiteY0" fmla="*/ 133939 h 133939"/>
              <a:gd name="connsiteX1" fmla="*/ 160020 w 1188720"/>
              <a:gd name="connsiteY1" fmla="*/ 50119 h 133939"/>
              <a:gd name="connsiteX2" fmla="*/ 579120 w 1188720"/>
              <a:gd name="connsiteY2" fmla="*/ 4399 h 133939"/>
              <a:gd name="connsiteX3" fmla="*/ 1188720 w 1188720"/>
              <a:gd name="connsiteY3" fmla="*/ 4399 h 133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720" h="133939">
                <a:moveTo>
                  <a:pt x="0" y="133939"/>
                </a:moveTo>
                <a:cubicBezTo>
                  <a:pt x="31750" y="102824"/>
                  <a:pt x="63500" y="71709"/>
                  <a:pt x="160020" y="50119"/>
                </a:cubicBezTo>
                <a:cubicBezTo>
                  <a:pt x="256540" y="28529"/>
                  <a:pt x="407670" y="12019"/>
                  <a:pt x="579120" y="4399"/>
                </a:cubicBezTo>
                <a:cubicBezTo>
                  <a:pt x="750570" y="-3221"/>
                  <a:pt x="969645" y="589"/>
                  <a:pt x="1188720" y="439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8A4E949-BFF2-52CC-F9C7-F9A0FC581E4B}"/>
              </a:ext>
            </a:extLst>
          </p:cNvPr>
          <p:cNvGrpSpPr/>
          <p:nvPr/>
        </p:nvGrpSpPr>
        <p:grpSpPr>
          <a:xfrm>
            <a:off x="5209878" y="2822829"/>
            <a:ext cx="1396911" cy="593803"/>
            <a:chOff x="5870163" y="2125746"/>
            <a:chExt cx="1744700" cy="831793"/>
          </a:xfrm>
        </p:grpSpPr>
        <p:cxnSp>
          <p:nvCxnSpPr>
            <p:cNvPr id="102" name="Google Shape;378;p44">
              <a:extLst>
                <a:ext uri="{FF2B5EF4-FFF2-40B4-BE49-F238E27FC236}">
                  <a16:creationId xmlns:a16="http://schemas.microsoft.com/office/drawing/2014/main" id="{6F87A94C-5485-28DD-7853-F5FD2F40F9A5}"/>
                </a:ext>
              </a:extLst>
            </p:cNvPr>
            <p:cNvCxnSpPr/>
            <p:nvPr/>
          </p:nvCxnSpPr>
          <p:spPr>
            <a:xfrm rot="5400000" flipH="1">
              <a:off x="6714463" y="2045582"/>
              <a:ext cx="128150" cy="356400"/>
            </a:xfrm>
            <a:prstGeom prst="straightConnector1">
              <a:avLst/>
            </a:prstGeom>
            <a:noFill/>
            <a:ln w="381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" name="Google Shape;381;p44">
              <a:extLst>
                <a:ext uri="{FF2B5EF4-FFF2-40B4-BE49-F238E27FC236}">
                  <a16:creationId xmlns:a16="http://schemas.microsoft.com/office/drawing/2014/main" id="{B33AADF7-ABC3-999D-B5E0-B9CB3F030935}"/>
                </a:ext>
              </a:extLst>
            </p:cNvPr>
            <p:cNvSpPr/>
            <p:nvPr/>
          </p:nvSpPr>
          <p:spPr>
            <a:xfrm rot="5400000" flipH="1">
              <a:off x="6934156" y="2072753"/>
              <a:ext cx="432813" cy="538800"/>
            </a:xfrm>
            <a:prstGeom prst="can">
              <a:avLst>
                <a:gd name="adj" fmla="val 2500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4" name="Google Shape;382;p44">
              <a:extLst>
                <a:ext uri="{FF2B5EF4-FFF2-40B4-BE49-F238E27FC236}">
                  <a16:creationId xmlns:a16="http://schemas.microsoft.com/office/drawing/2014/main" id="{B39F44B8-7022-4943-122B-49B57A7E11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62" y="2429673"/>
              <a:ext cx="829301" cy="527866"/>
            </a:xfrm>
            <a:prstGeom prst="straightConnector1">
              <a:avLst/>
            </a:prstGeom>
            <a:noFill/>
            <a:ln w="381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383;p44">
              <a:extLst>
                <a:ext uri="{FF2B5EF4-FFF2-40B4-BE49-F238E27FC236}">
                  <a16:creationId xmlns:a16="http://schemas.microsoft.com/office/drawing/2014/main" id="{AE78F495-52AA-D9CD-41DC-328FF9F8C4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0163" y="2152506"/>
              <a:ext cx="739775" cy="7201"/>
            </a:xfrm>
            <a:prstGeom prst="straightConnector1">
              <a:avLst/>
            </a:prstGeom>
            <a:noFill/>
            <a:ln w="38100" cap="flat" cmpd="sng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386;p44">
              <a:extLst>
                <a:ext uri="{FF2B5EF4-FFF2-40B4-BE49-F238E27FC236}">
                  <a16:creationId xmlns:a16="http://schemas.microsoft.com/office/drawing/2014/main" id="{E8234EA7-7389-70D3-2B9D-E42FC061014B}"/>
                </a:ext>
              </a:extLst>
            </p:cNvPr>
            <p:cNvSpPr/>
            <p:nvPr/>
          </p:nvSpPr>
          <p:spPr>
            <a:xfrm rot="5400000" flipH="1">
              <a:off x="7164306" y="2108003"/>
              <a:ext cx="432813" cy="4683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87;p44">
              <a:extLst>
                <a:ext uri="{FF2B5EF4-FFF2-40B4-BE49-F238E27FC236}">
                  <a16:creationId xmlns:a16="http://schemas.microsoft.com/office/drawing/2014/main" id="{441F25B4-ECA1-3371-8386-068F8DBE3E5F}"/>
                </a:ext>
              </a:extLst>
            </p:cNvPr>
            <p:cNvSpPr/>
            <p:nvPr/>
          </p:nvSpPr>
          <p:spPr>
            <a:xfrm rot="5400000" flipH="1">
              <a:off x="7026156" y="2218423"/>
              <a:ext cx="432813" cy="2475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88;p44">
              <a:extLst>
                <a:ext uri="{FF2B5EF4-FFF2-40B4-BE49-F238E27FC236}">
                  <a16:creationId xmlns:a16="http://schemas.microsoft.com/office/drawing/2014/main" id="{AED3E044-CCF6-5534-CA3F-06D71BBF68A0}"/>
                </a:ext>
              </a:extLst>
            </p:cNvPr>
            <p:cNvSpPr/>
            <p:nvPr/>
          </p:nvSpPr>
          <p:spPr>
            <a:xfrm rot="5400000" flipH="1">
              <a:off x="7168357" y="2283823"/>
              <a:ext cx="424711" cy="116700"/>
            </a:xfrm>
            <a:prstGeom prst="arc">
              <a:avLst>
                <a:gd name="adj1" fmla="val 31938"/>
                <a:gd name="adj2" fmla="val 10800000"/>
              </a:avLst>
            </a:prstGeom>
            <a:noFill/>
            <a:ln w="28575" cap="flat" cmpd="sng">
              <a:solidFill>
                <a:srgbClr val="CC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EF8721C-8EC5-8FA7-8ED7-3FB773C50955}"/>
              </a:ext>
            </a:extLst>
          </p:cNvPr>
          <p:cNvSpPr/>
          <p:nvPr/>
        </p:nvSpPr>
        <p:spPr>
          <a:xfrm>
            <a:off x="5355357" y="3915795"/>
            <a:ext cx="94384" cy="828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F2B39CD-0F99-96B7-6C4B-A8FD17E68885}"/>
              </a:ext>
            </a:extLst>
          </p:cNvPr>
          <p:cNvSpPr/>
          <p:nvPr/>
        </p:nvSpPr>
        <p:spPr>
          <a:xfrm flipV="1">
            <a:off x="5663332" y="3915796"/>
            <a:ext cx="94384" cy="828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65EED42-987A-763A-97DD-7676DA91363A}"/>
              </a:ext>
            </a:extLst>
          </p:cNvPr>
          <p:cNvSpPr/>
          <p:nvPr/>
        </p:nvSpPr>
        <p:spPr>
          <a:xfrm>
            <a:off x="5355357" y="4642294"/>
            <a:ext cx="94384" cy="8285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B21DCAD-6A86-B5CB-4762-30CEE2FA7A44}"/>
              </a:ext>
            </a:extLst>
          </p:cNvPr>
          <p:cNvSpPr/>
          <p:nvPr/>
        </p:nvSpPr>
        <p:spPr>
          <a:xfrm flipV="1">
            <a:off x="5663332" y="4642295"/>
            <a:ext cx="94384" cy="828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4E9F7B63-AEFD-59AF-3B22-EF3C24F95BEA}"/>
              </a:ext>
            </a:extLst>
          </p:cNvPr>
          <p:cNvSpPr/>
          <p:nvPr/>
        </p:nvSpPr>
        <p:spPr>
          <a:xfrm>
            <a:off x="5220365" y="3998650"/>
            <a:ext cx="663987" cy="664143"/>
          </a:xfrm>
          <a:prstGeom prst="roundRect">
            <a:avLst>
              <a:gd name="adj" fmla="val 901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310CA477-71F2-C7B0-31DD-14CFC9119BB3}"/>
              </a:ext>
            </a:extLst>
          </p:cNvPr>
          <p:cNvSpPr/>
          <p:nvPr/>
        </p:nvSpPr>
        <p:spPr>
          <a:xfrm>
            <a:off x="5245100" y="4025900"/>
            <a:ext cx="639252" cy="61639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E69EF2-9F73-5073-B368-45C937FFD4DE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5713286" y="4850940"/>
            <a:ext cx="88900" cy="133731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775C3FA-7372-2DC8-927F-6A5234BEDBB2}"/>
              </a:ext>
            </a:extLst>
          </p:cNvPr>
          <p:cNvCxnSpPr>
            <a:cxnSpLocks/>
            <a:stCxn id="122" idx="2"/>
          </p:cNvCxnSpPr>
          <p:nvPr/>
        </p:nvCxnSpPr>
        <p:spPr>
          <a:xfrm>
            <a:off x="5802186" y="5620541"/>
            <a:ext cx="0" cy="178763"/>
          </a:xfrm>
          <a:prstGeom prst="line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FC6ABD2C-95AD-73A7-9898-3EE90612F80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15"/>
          <a:stretch/>
        </p:blipFill>
        <p:spPr>
          <a:xfrm>
            <a:off x="5713286" y="4984671"/>
            <a:ext cx="177800" cy="63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5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15</Words>
  <Application>Microsoft Macintosh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Office Theme</vt:lpstr>
      <vt:lpstr>Breadboard Basics</vt:lpstr>
      <vt:lpstr>PowerPoint Presentation</vt:lpstr>
      <vt:lpstr>PowerPoint Presentation</vt:lpstr>
      <vt:lpstr>Breadboard Power</vt:lpstr>
      <vt:lpstr>LED Circuit</vt:lpstr>
      <vt:lpstr>LED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Breadboard Basics</dc:title>
  <dc:creator>Dan McCreary</dc:creator>
  <cp:lastModifiedBy>Dan McCreary</cp:lastModifiedBy>
  <cp:revision>2</cp:revision>
  <dcterms:created xsi:type="dcterms:W3CDTF">2024-01-14T17:43:01Z</dcterms:created>
  <dcterms:modified xsi:type="dcterms:W3CDTF">2024-01-16T07:20:04Z</dcterms:modified>
</cp:coreProperties>
</file>