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5964"/>
  </p:normalViewPr>
  <p:slideViewPr>
    <p:cSldViewPr snapToGrid="0">
      <p:cViewPr varScale="1">
        <p:scale>
          <a:sx n="116" d="100"/>
          <a:sy n="116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44FE-86C2-FA79-AF63-A28F6AD25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FC4F2-66A7-34C1-F6A8-0FC25FDE4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D57E5-8347-083C-6F48-D2F8B5EC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21E01-FC4B-552A-FE85-79F26423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90376-A0E1-2D36-CA79-0034D492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78E-EAA9-C4CD-F23F-1A0574BF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77D72-2F04-EB29-7CE2-B3FF2F77A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AD9F2-C00D-5AEC-22B1-4B6CC8D4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1C3B7-3C0D-DDA1-556E-E8D8098B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F99D-A071-246C-9AFD-FD072716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2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2025A-55EB-2730-BC90-BEF52A4A5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088BB-D75E-82B4-3DFD-07DB90DDB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2A11-F088-C7DA-7F23-16CAB52D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3ECC4-6779-3407-BDE1-F6B903B6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24AC8-D4CF-A5A6-BC5A-475D0D7A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BFE0-C0CF-9335-5382-1B4329B9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39909-157A-7480-C8F6-E4AB4188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C450B-4B90-6D95-9383-7BAF9614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9A05-6830-E485-355C-1191C872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5AB8A-C343-156B-AE5B-2B09E714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07B0-49C7-B9B2-BED3-AF334291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36FBD-3818-083E-A7F0-47A14857B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B970F-BC1C-2A59-03B0-6D646BE5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C2C7A-DF7F-9DDA-7F97-415C5030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2B7BB-EB68-D2D2-EA3C-3981A115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7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3029-3C88-76B0-BD9F-60B3042F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6CA6F-E0DF-4801-3AAF-318BDF386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D8FCC-02E7-17CD-01BB-44D11FE99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F2EC5-1660-1E34-3E4A-F88EEE80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56EEA-D6A6-E0A6-AD73-C70C919E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57A02-9EA9-536D-1F37-DFA23F65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3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6E1D-306D-F228-480D-DCA16DCE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531E2-B41F-636C-EEA4-EE324C064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14A65-502E-2D9A-EA6F-9F5F2832F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AA04B-49D9-7076-CD63-BFC02B146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819B1-C541-D02F-518C-EABF87FA2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8D1B4-5588-1E19-F569-1DD56DC7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B5E83-C464-EE2D-99A7-33C87ADE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B1510-EFA5-018A-B00E-1FE07341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7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FF85-BF50-E016-F1F9-D9B44A59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34328-1014-9D9C-297E-2BF3BC73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253B2-F664-B94B-A291-23E31DBF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3DB7C-9D37-52D0-70F0-63EEC3EE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0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47020-F829-A339-3FA1-A9A6CB08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65A85-FDAC-D9BC-9BC1-9114BB42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6E0D6-5A6D-63C6-D284-D571E741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0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1F7E-E206-3A54-16EC-D77A83B3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6AC9-71E6-D03A-274E-B96C89D53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636D7-7D0C-CE98-62E2-B95AC9C5E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B3713-5924-87EE-B2F0-FF6C6283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9583C-47D0-D817-E0DA-1F18A2AF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CB275-2333-BD15-77CA-A13B1799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4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2623-86C2-1D91-1D8D-3F8E4795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CD68A-0257-0E72-B9A5-151864684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FB6B8-561F-F924-9703-3A7945D1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45AC7-AEA9-3A9F-433A-7E080007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CDFEA-3F3E-29BE-4D5D-F73FB572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8FB13-52C6-3126-D591-E157F76F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4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DC055-2164-1C1F-6306-9BF7C615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351B3-9E2F-0B2B-F482-475DE4A64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B542D-86C2-6B8C-1264-FB058367C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168C-30FA-7B47-AF31-323605ECDC57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67C0-9452-C1FC-E846-2E19A7146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8081C-63D2-76C2-6359-E8FAF3046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1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066C-269C-C0C0-2E85-9D48C5729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Breadboard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4C19A-0AF7-F711-6E20-4D241D18D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Breadboard Basics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Breadboard Basics</dc:title>
  <dc:creator>Dan McCreary</dc:creator>
  <cp:lastModifiedBy>Dan McCreary</cp:lastModifiedBy>
  <cp:revision>1</cp:revision>
  <dcterms:created xsi:type="dcterms:W3CDTF">2024-01-14T17:43:01Z</dcterms:created>
  <dcterms:modified xsi:type="dcterms:W3CDTF">2024-01-14T17:43:36Z</dcterms:modified>
</cp:coreProperties>
</file>