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26"/>
  </p:normalViewPr>
  <p:slideViewPr>
    <p:cSldViewPr snapToGrid="0">
      <p:cViewPr varScale="1">
        <p:scale>
          <a:sx n="107" d="100"/>
          <a:sy n="107" d="100"/>
        </p:scale>
        <p:origin x="22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CE09-AFDD-F4D0-EB0C-F74A31BE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07CCE-E8BE-0F9F-17D6-F54BBE89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28B0-FD9A-31BF-E646-FF299760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1CAA-F4E0-F87B-610D-69484502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B34B-3E1E-7D2D-6F5F-A492FE36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ECDE-5A95-3B63-5B7D-0D5F617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607A-0622-713A-C654-9FE1FD1C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3077-1759-745A-2D30-031E3235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121A-6128-30C8-14EA-3E9F11E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4E85F-4B7A-748A-DA2D-1EF2467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E2958-4332-653A-E74C-D0EB8563F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167F4-11F3-839A-A991-A13C5FFE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DBC1-D953-9CC3-6F44-27005045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AF4B-8E37-BFA0-BAD9-7441C366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C42A-BF7F-0D11-D12B-90B8FD7D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CC7-9435-6F3B-18D0-DC68566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D8A6-1360-1DA5-A1D3-26E0E6E3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5EAA-0F6D-7223-DBCC-D9AA67F1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11955-3410-CE50-E445-8EDE586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8C65-B71F-9CE7-711B-CE7289AF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8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5044-705A-5AD2-1F75-29BDB7F3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F0BB-E9E0-089E-5910-226441F1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56D2-7024-A0E6-D623-865A6255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D8D0-F6A4-CDB7-2C0C-BCFF8E9C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E27F-A9E0-27C5-75B5-DC72AD9B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60B9-9FD0-6181-21AF-ABB857A1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C3AF-C631-F0CE-393B-2580164A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D449-AA7F-26E1-1C5D-1C035C43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F041D-6F04-7B99-75CD-A67B05A5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D104-1AD2-694E-961B-25924C97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38587-1708-DC69-DEC3-E7F29BE1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48C8-1FAB-F051-2E9E-E187085F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DD15-6155-9F4B-99C6-6962767F3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47A8-487E-5E4B-04F8-7674F9D1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C83B-23DB-3B62-E2FA-03542ECE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B7D5-6644-1ED0-682D-7817D2A26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62685-9F3F-45AF-F534-26469237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D75B4-A494-C594-AB9B-3121021D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B24CC-B5CF-5C0E-EE3D-09138121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4687-0643-BBDE-1D0C-86FB57EE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A6770-414C-ED25-02A3-CF40FC00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A0D42-D5C6-3939-B009-F2BD72B3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AC9D2-E3A1-540F-AB9E-0CE2299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64213-6155-1BE8-9408-4C5AE5FC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7F51C-55F6-6A64-CCEA-A9F867FA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CD09-D78E-1295-09A1-D4EDA747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1F4B-E388-5A7C-3AC8-10891D1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9BE8-366F-52B4-D4D9-96C9160F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E78BA-F7D2-5C05-FB10-2A75B5DF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4986-7F8F-B933-9B69-6F7856DC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10C4-9BCF-8E87-DDF4-8853582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5EFD9-DB67-A850-9934-8EC7E86B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5442-E9BB-1416-392F-B9FF224A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FDFD1-6E27-09B0-E354-81550CF9F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CB19-C2FE-8835-E9E5-26E5D868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F207-A00F-FC88-CE46-1A2C2071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DDA8A-7776-3802-2AC0-F8F42200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35EBF-B376-66BA-0B86-8286C2AB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C1698-2D5C-927A-99BF-53CB2589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749E-CA61-F0E5-2CAE-99A2483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1F34-1271-1034-32A8-6183D232B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54161-65B4-ED4F-AD3C-B7FE56C00891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7CA4B-6C89-FF78-EFFD-B9EB7F900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4B83-65D0-41D0-83FD-59DE455D4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8540C-60EB-6243-93D4-7E147DFA3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6B25E-623D-7424-D663-5A65E230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38979" y="1905292"/>
            <a:ext cx="4051300" cy="264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91BDD-DCBD-5A84-7DE1-F39DE270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82" y="1303687"/>
            <a:ext cx="3381632" cy="48691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A5B330-8A00-764D-15D9-ED82FF82EFD2}"/>
              </a:ext>
            </a:extLst>
          </p:cNvPr>
          <p:cNvCxnSpPr>
            <a:cxnSpLocks/>
          </p:cNvCxnSpPr>
          <p:nvPr/>
        </p:nvCxnSpPr>
        <p:spPr>
          <a:xfrm flipH="1">
            <a:off x="7959451" y="917482"/>
            <a:ext cx="1025917" cy="555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116916-717E-E65D-86C7-961969260DEB}"/>
              </a:ext>
            </a:extLst>
          </p:cNvPr>
          <p:cNvSpPr txBox="1"/>
          <p:nvPr/>
        </p:nvSpPr>
        <p:spPr>
          <a:xfrm>
            <a:off x="9538179" y="1524614"/>
            <a:ext cx="12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VSS (GND)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2ACEF-5164-E943-75C1-28E64DFFACD6}"/>
              </a:ext>
            </a:extLst>
          </p:cNvPr>
          <p:cNvCxnSpPr>
            <a:cxnSpLocks/>
          </p:cNvCxnSpPr>
          <p:nvPr/>
        </p:nvCxnSpPr>
        <p:spPr>
          <a:xfrm flipH="1">
            <a:off x="7933037" y="1756950"/>
            <a:ext cx="1511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202D92-D8D8-9585-74E3-6DA887319366}"/>
              </a:ext>
            </a:extLst>
          </p:cNvPr>
          <p:cNvSpPr txBox="1"/>
          <p:nvPr/>
        </p:nvSpPr>
        <p:spPr>
          <a:xfrm>
            <a:off x="8993546" y="65261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VDD (3.3 v)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64AC70-CEFF-3A15-85B7-EB0F24A25AB9}"/>
              </a:ext>
            </a:extLst>
          </p:cNvPr>
          <p:cNvCxnSpPr>
            <a:cxnSpLocks/>
            <a:stCxn id="24" idx="2"/>
            <a:endCxn id="36" idx="2"/>
          </p:cNvCxnSpPr>
          <p:nvPr/>
        </p:nvCxnSpPr>
        <p:spPr>
          <a:xfrm>
            <a:off x="6932439" y="814902"/>
            <a:ext cx="390821" cy="658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F51B2A-8F06-29C7-B7DE-77793E39074F}"/>
              </a:ext>
            </a:extLst>
          </p:cNvPr>
          <p:cNvSpPr txBox="1"/>
          <p:nvPr/>
        </p:nvSpPr>
        <p:spPr>
          <a:xfrm>
            <a:off x="7466231" y="615617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C83C92-8AE3-8EB1-60CE-F04402BB0422}"/>
              </a:ext>
            </a:extLst>
          </p:cNvPr>
          <p:cNvCxnSpPr>
            <a:cxnSpLocks/>
          </p:cNvCxnSpPr>
          <p:nvPr/>
        </p:nvCxnSpPr>
        <p:spPr>
          <a:xfrm flipH="1" flipV="1">
            <a:off x="7659970" y="1783181"/>
            <a:ext cx="1632886" cy="693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E14AE9-658F-F482-FA82-B73EDBB52F31}"/>
              </a:ext>
            </a:extLst>
          </p:cNvPr>
          <p:cNvSpPr txBox="1"/>
          <p:nvPr/>
        </p:nvSpPr>
        <p:spPr>
          <a:xfrm>
            <a:off x="9309816" y="229243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1C430-E389-C6AD-C7E8-F6934C29E3D0}"/>
              </a:ext>
            </a:extLst>
          </p:cNvPr>
          <p:cNvSpPr txBox="1"/>
          <p:nvPr/>
        </p:nvSpPr>
        <p:spPr>
          <a:xfrm flipH="1">
            <a:off x="7458640" y="1112379"/>
            <a:ext cx="298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5DC5D-4524-2578-934A-1016D9E214F9}"/>
              </a:ext>
            </a:extLst>
          </p:cNvPr>
          <p:cNvSpPr txBox="1"/>
          <p:nvPr/>
        </p:nvSpPr>
        <p:spPr>
          <a:xfrm flipH="1">
            <a:off x="7462779" y="1810811"/>
            <a:ext cx="233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6F983-29F9-D975-0BF8-9316FD7D123B}"/>
              </a:ext>
            </a:extLst>
          </p:cNvPr>
          <p:cNvCxnSpPr>
            <a:cxnSpLocks/>
          </p:cNvCxnSpPr>
          <p:nvPr/>
        </p:nvCxnSpPr>
        <p:spPr>
          <a:xfrm flipH="1">
            <a:off x="7620410" y="917482"/>
            <a:ext cx="214899" cy="546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25FD56-56CC-3BD1-F9EF-DFBF50C3BCF6}"/>
              </a:ext>
            </a:extLst>
          </p:cNvPr>
          <p:cNvSpPr txBox="1"/>
          <p:nvPr/>
        </p:nvSpPr>
        <p:spPr>
          <a:xfrm>
            <a:off x="6656594" y="445570"/>
            <a:ext cx="5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B0F517-0FF6-A7AE-2A9C-5F8B7BA299B8}"/>
              </a:ext>
            </a:extLst>
          </p:cNvPr>
          <p:cNvCxnSpPr>
            <a:cxnSpLocks/>
          </p:cNvCxnSpPr>
          <p:nvPr/>
        </p:nvCxnSpPr>
        <p:spPr>
          <a:xfrm>
            <a:off x="6523226" y="865178"/>
            <a:ext cx="521250" cy="65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DBC78-8FE7-BFA5-1888-B78E9423E530}"/>
              </a:ext>
            </a:extLst>
          </p:cNvPr>
          <p:cNvCxnSpPr>
            <a:cxnSpLocks/>
          </p:cNvCxnSpPr>
          <p:nvPr/>
        </p:nvCxnSpPr>
        <p:spPr>
          <a:xfrm flipV="1">
            <a:off x="5575235" y="1809230"/>
            <a:ext cx="1503551" cy="69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EB714D-6202-4515-AB40-1A6765E0964C}"/>
              </a:ext>
            </a:extLst>
          </p:cNvPr>
          <p:cNvCxnSpPr>
            <a:cxnSpLocks/>
          </p:cNvCxnSpPr>
          <p:nvPr/>
        </p:nvCxnSpPr>
        <p:spPr>
          <a:xfrm flipV="1">
            <a:off x="5645980" y="1809230"/>
            <a:ext cx="1675697" cy="1619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1EFFA6-7C5C-90CC-B9D5-59B2BAD512D8}"/>
              </a:ext>
            </a:extLst>
          </p:cNvPr>
          <p:cNvSpPr txBox="1"/>
          <p:nvPr/>
        </p:nvSpPr>
        <p:spPr>
          <a:xfrm>
            <a:off x="5926663" y="649739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/RST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647AC-5837-D968-B9F5-1068078E3E39}"/>
              </a:ext>
            </a:extLst>
          </p:cNvPr>
          <p:cNvSpPr txBox="1"/>
          <p:nvPr/>
        </p:nvSpPr>
        <p:spPr>
          <a:xfrm>
            <a:off x="4851717" y="2434449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D7539-F872-D759-3C20-BC2DAF885446}"/>
              </a:ext>
            </a:extLst>
          </p:cNvPr>
          <p:cNvSpPr txBox="1"/>
          <p:nvPr/>
        </p:nvSpPr>
        <p:spPr>
          <a:xfrm>
            <a:off x="5084064" y="3368932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D/C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DD8B0-63AE-9AEA-ACFC-734E83EB12FB}"/>
              </a:ext>
            </a:extLst>
          </p:cNvPr>
          <p:cNvSpPr txBox="1"/>
          <p:nvPr/>
        </p:nvSpPr>
        <p:spPr>
          <a:xfrm flipH="1">
            <a:off x="7196054" y="1134410"/>
            <a:ext cx="25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9D46F8-C035-762A-20EF-F3DC3BF744B2}"/>
              </a:ext>
            </a:extLst>
          </p:cNvPr>
          <p:cNvSpPr txBox="1"/>
          <p:nvPr/>
        </p:nvSpPr>
        <p:spPr>
          <a:xfrm flipH="1">
            <a:off x="7222848" y="1812670"/>
            <a:ext cx="510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614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2025-01-12T01:31:32Z</dcterms:created>
  <dcterms:modified xsi:type="dcterms:W3CDTF">2025-01-24T16:18:18Z</dcterms:modified>
</cp:coreProperties>
</file>