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6515-3189-DF2A-F121-62B9B461D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5130-276D-D607-9FE7-BE72B9ED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9B33-610D-3A91-EC7E-AEAC336A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CD33-AC66-C3A0-9572-4009A8E8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D10D-0CD2-A88F-5BA0-7443F3B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DD08-A12F-B495-E789-F93D4FED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71D95-3435-10CB-6D67-262B2DC8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3F8C-8DC6-66CC-24A5-56C2C9D2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3427-E1E5-BA51-3BC2-3E956A81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578C-6F3E-1102-ED86-7E5E39CF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406FE-9D90-0CDD-2A36-7CDFF4E05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E065F-0DE7-7BA6-41EE-5A9AE0E2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D562-68D6-F34C-DBE2-858200F1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72B0-B74D-A617-7F5C-5D9D601F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07410-4466-489A-536E-5E5287C8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7AA4-5ECF-971A-02BB-7AFC1677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826E-AA0C-89CC-EB43-FE64B77B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E70D-1F46-C6E8-5DE2-172FC8F7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BA93-562B-0ADC-D3E0-FA7F4339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D0DC-ABB7-E7DB-280F-2AE1624F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8151-373C-708D-4077-DFCE2B47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E135C-806E-A46F-6D7C-47543C63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58FA-C6AA-14D2-D8EB-C016CE1F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B194-A3B2-A390-8B99-27B1D6A8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88F9-85BF-0F2C-A776-EADBD36C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832-27A1-FDA1-40CC-0E8243BB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2722-CD6F-CB19-BDC4-33B838386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E2C07-DB94-A0BE-97C3-B463CFA3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732EB-F80F-A039-2F20-DBCA9628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308B7-7A0E-66A9-E3D1-5A1B48AD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AE8A8-AD9F-BE4F-B907-60FD2D23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A642-C017-C487-6D54-2CC752A2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8B37-0F60-137C-2654-E74FFFBC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2E494-F4D7-FC81-BD90-445D75F13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99BDB-3CC2-432E-4AE1-4B2AB786A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8D7E9-013D-8A83-DA9E-DB35B0CE7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596E5-422B-68A5-FF3D-6186FF78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44D84-DE01-7644-1CD6-B85E46F5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0FAB8-863B-27B3-F6E2-B22417F6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DF79-94B5-399E-565B-F0849AC2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678C2-A6B2-EB7A-EE5D-75BB6FC1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299A5-1B27-3F6B-7262-8732919F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30349-9D49-1BD1-E5C8-BE819F68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2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3B65C-4F83-B4F7-16AD-015EF9BB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444E1-CF3D-310D-D612-7A3995CC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A315F-904F-2A50-4320-00F430D9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E512-99C5-21E0-2C2A-18346870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FC1B-2FCE-C7DD-BF94-CCDA8A19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1B604-D1AD-D707-F5A8-1442AF87A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C4272-7D36-A910-6210-745531EB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31A4E-D2B1-3D2E-C2C8-28491A20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008FC-3634-1F48-3084-F07C43B2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7A0F-936A-0E81-C9C9-8D76BFEF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110E8-4CA8-1CEC-845D-F16FF3C96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EA579-67E9-A85D-A992-CAC4B564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26798-5F8E-6D6C-BEB5-FF85D57E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99001-AEB5-0DEA-040F-E057E45F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25E4-8268-DC61-C94E-B03920B5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D1CF6-28CA-B58E-0543-5E7835D0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AFF55-36C1-F0DC-AB8B-81808B995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7F05-451B-5736-CD8C-AFCE9E8BB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0180-99DD-6709-BC03-29E0628DE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4B50-DCD9-A9CE-A886-3C6CABDB6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electronic components&#10;&#10;AI-generated content may be incorrect.">
            <a:extLst>
              <a:ext uri="{FF2B5EF4-FFF2-40B4-BE49-F238E27FC236}">
                <a16:creationId xmlns:a16="http://schemas.microsoft.com/office/drawing/2014/main" id="{67C57C08-5C0C-A965-BBFB-22154298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1" y="0"/>
            <a:ext cx="11078203" cy="6846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08D53-1EDB-93C4-3584-CE2E9748A484}"/>
              </a:ext>
            </a:extLst>
          </p:cNvPr>
          <p:cNvSpPr txBox="1"/>
          <p:nvPr/>
        </p:nvSpPr>
        <p:spPr>
          <a:xfrm>
            <a:off x="1720087" y="3581333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Plexiglass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071DD-C786-369D-6F97-F339FD5F86AA}"/>
              </a:ext>
            </a:extLst>
          </p:cNvPr>
          <p:cNvSpPr txBox="1"/>
          <p:nvPr/>
        </p:nvSpPr>
        <p:spPr>
          <a:xfrm>
            <a:off x="2265406" y="185145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F6D2B-90D8-E781-5FBD-DFDB2EB2C52C}"/>
              </a:ext>
            </a:extLst>
          </p:cNvPr>
          <p:cNvSpPr txBox="1"/>
          <p:nvPr/>
        </p:nvSpPr>
        <p:spPr>
          <a:xfrm>
            <a:off x="1720087" y="599508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7E3E7-7A8A-ADD0-33FF-C9D6A991492B}"/>
              </a:ext>
            </a:extLst>
          </p:cNvPr>
          <p:cNvSpPr txBox="1"/>
          <p:nvPr/>
        </p:nvSpPr>
        <p:spPr>
          <a:xfrm rot="16712740">
            <a:off x="1139587" y="287433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9A64E-BB23-EB0D-3EDB-29A3544EE0C8}"/>
              </a:ext>
            </a:extLst>
          </p:cNvPr>
          <p:cNvSpPr txBox="1"/>
          <p:nvPr/>
        </p:nvSpPr>
        <p:spPr>
          <a:xfrm rot="16712740">
            <a:off x="3380853" y="2893565"/>
            <a:ext cx="5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4A867-0538-4D05-B5B2-FD8C850A7945}"/>
              </a:ext>
            </a:extLst>
          </p:cNvPr>
          <p:cNvSpPr txBox="1"/>
          <p:nvPr/>
        </p:nvSpPr>
        <p:spPr>
          <a:xfrm>
            <a:off x="3664905" y="210065"/>
            <a:ext cx="297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4-wire real-time-clock cable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620B5-CD42-9FE3-ADC1-A400B561F22F}"/>
              </a:ext>
            </a:extLst>
          </p:cNvPr>
          <p:cNvSpPr txBox="1"/>
          <p:nvPr/>
        </p:nvSpPr>
        <p:spPr>
          <a:xfrm>
            <a:off x="3533099" y="897882"/>
            <a:ext cx="216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7-wire display cable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D30D0-C452-7870-7AA6-4FDCFE94E262}"/>
              </a:ext>
            </a:extLst>
          </p:cNvPr>
          <p:cNvSpPr txBox="1"/>
          <p:nvPr/>
        </p:nvSpPr>
        <p:spPr>
          <a:xfrm>
            <a:off x="6649074" y="2173108"/>
            <a:ext cx="15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OLED Display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95AA1-D0E6-EEC6-DC2C-CC889462F2A8}"/>
              </a:ext>
            </a:extLst>
          </p:cNvPr>
          <p:cNvSpPr txBox="1"/>
          <p:nvPr/>
        </p:nvSpPr>
        <p:spPr>
          <a:xfrm>
            <a:off x="4275694" y="2545509"/>
            <a:ext cx="58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DE11D-D765-F19F-B122-C6AF2E4FEA3A}"/>
              </a:ext>
            </a:extLst>
          </p:cNvPr>
          <p:cNvSpPr txBox="1"/>
          <p:nvPr/>
        </p:nvSpPr>
        <p:spPr>
          <a:xfrm>
            <a:off x="4143382" y="43522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BA1B4-D100-84FE-659E-B0B3ECB214C5}"/>
              </a:ext>
            </a:extLst>
          </p:cNvPr>
          <p:cNvSpPr txBox="1"/>
          <p:nvPr/>
        </p:nvSpPr>
        <p:spPr>
          <a:xfrm>
            <a:off x="4795826" y="3321899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B9406-30DF-D80C-14AF-A586D1C96FEF}"/>
              </a:ext>
            </a:extLst>
          </p:cNvPr>
          <p:cNvSpPr txBox="1"/>
          <p:nvPr/>
        </p:nvSpPr>
        <p:spPr>
          <a:xfrm>
            <a:off x="4708715" y="6159051"/>
            <a:ext cx="10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5BFB4-5596-0198-7340-815F444A7F29}"/>
              </a:ext>
            </a:extLst>
          </p:cNvPr>
          <p:cNvSpPr txBox="1"/>
          <p:nvPr/>
        </p:nvSpPr>
        <p:spPr>
          <a:xfrm>
            <a:off x="6742657" y="6155899"/>
            <a:ext cx="13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31379-9C87-CCB1-24D6-A75B190710AD}"/>
              </a:ext>
            </a:extLst>
          </p:cNvPr>
          <p:cNvSpPr txBox="1"/>
          <p:nvPr/>
        </p:nvSpPr>
        <p:spPr>
          <a:xfrm>
            <a:off x="8286413" y="634056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Cable 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477365-49EE-0544-9520-02CD4BFED19F}"/>
              </a:ext>
            </a:extLst>
          </p:cNvPr>
          <p:cNvSpPr txBox="1"/>
          <p:nvPr/>
        </p:nvSpPr>
        <p:spPr>
          <a:xfrm>
            <a:off x="10190837" y="94861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Cable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E795E-1DB9-6ED3-1FDA-A63838C64AE1}"/>
              </a:ext>
            </a:extLst>
          </p:cNvPr>
          <p:cNvSpPr txBox="1"/>
          <p:nvPr/>
        </p:nvSpPr>
        <p:spPr>
          <a:xfrm>
            <a:off x="5245985" y="233838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Coin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Cell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2C605-7B06-D0E5-12FC-3925D586593C}"/>
              </a:ext>
            </a:extLst>
          </p:cNvPr>
          <p:cNvSpPr txBox="1"/>
          <p:nvPr/>
        </p:nvSpPr>
        <p:spPr>
          <a:xfrm>
            <a:off x="4842374" y="1447200"/>
            <a:ext cx="62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DF7CB6-29C7-4EC5-7A35-09D95A81C2CC}"/>
              </a:ext>
            </a:extLst>
          </p:cNvPr>
          <p:cNvSpPr txBox="1"/>
          <p:nvPr/>
        </p:nvSpPr>
        <p:spPr>
          <a:xfrm>
            <a:off x="9839971" y="5718088"/>
            <a:ext cx="97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Wall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52231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7EB065-381E-FFF4-DEF1-E3BA307E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25557"/>
            <a:ext cx="7772400" cy="5406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E997E-A7E4-E462-D303-6DB4846D1399}"/>
              </a:ext>
            </a:extLst>
          </p:cNvPr>
          <p:cNvSpPr txBox="1"/>
          <p:nvPr/>
        </p:nvSpPr>
        <p:spPr>
          <a:xfrm>
            <a:off x="7677268" y="4607769"/>
            <a:ext cx="12731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Black GND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37E075-28DD-978E-74DE-B49D052CF7E1}"/>
              </a:ext>
            </a:extLst>
          </p:cNvPr>
          <p:cNvCxnSpPr>
            <a:cxnSpLocks/>
          </p:cNvCxnSpPr>
          <p:nvPr/>
        </p:nvCxnSpPr>
        <p:spPr>
          <a:xfrm flipV="1">
            <a:off x="6870032" y="3726899"/>
            <a:ext cx="1443789" cy="1591059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EE8B58-90DB-B5DB-019D-89FE85CC55AC}"/>
              </a:ext>
            </a:extLst>
          </p:cNvPr>
          <p:cNvSpPr txBox="1"/>
          <p:nvPr/>
        </p:nvSpPr>
        <p:spPr>
          <a:xfrm>
            <a:off x="2963780" y="3726899"/>
            <a:ext cx="116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Purple 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110DE-AEAA-51D2-5503-60D172E47003}"/>
              </a:ext>
            </a:extLst>
          </p:cNvPr>
          <p:cNvCxnSpPr>
            <a:cxnSpLocks/>
          </p:cNvCxnSpPr>
          <p:nvPr/>
        </p:nvCxnSpPr>
        <p:spPr>
          <a:xfrm flipH="1" flipV="1">
            <a:off x="4182094" y="2598821"/>
            <a:ext cx="374865" cy="2378280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1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1BF345-BE53-B24B-F921-0ADDFFBA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94" y="5183481"/>
            <a:ext cx="1397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30FD8EA-CF6C-0EC7-8F4A-59CB161AF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94" y="3886077"/>
            <a:ext cx="1397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F963B74-0364-491C-D7E7-55F8C15F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94" y="2633035"/>
            <a:ext cx="1397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E4AFD9-B899-BDD9-243B-6981E89D2E1A}"/>
              </a:ext>
            </a:extLst>
          </p:cNvPr>
          <p:cNvCxnSpPr>
            <a:cxnSpLocks/>
          </p:cNvCxnSpPr>
          <p:nvPr/>
        </p:nvCxnSpPr>
        <p:spPr>
          <a:xfrm>
            <a:off x="2213811" y="1167063"/>
            <a:ext cx="0" cy="4884822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141F51-E561-DE7B-FAAF-E7D1C5C648C4}"/>
              </a:ext>
            </a:extLst>
          </p:cNvPr>
          <p:cNvCxnSpPr>
            <a:cxnSpLocks/>
          </p:cNvCxnSpPr>
          <p:nvPr/>
        </p:nvCxnSpPr>
        <p:spPr>
          <a:xfrm flipH="1">
            <a:off x="2213811" y="6051885"/>
            <a:ext cx="11349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0A7C7-2581-E811-6853-F1C50ED420A2}"/>
              </a:ext>
            </a:extLst>
          </p:cNvPr>
          <p:cNvCxnSpPr>
            <a:cxnSpLocks/>
          </p:cNvCxnSpPr>
          <p:nvPr/>
        </p:nvCxnSpPr>
        <p:spPr>
          <a:xfrm flipH="1">
            <a:off x="2213811" y="4724401"/>
            <a:ext cx="11349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8E6877-B42B-5620-E65B-BDA029FB119C}"/>
              </a:ext>
            </a:extLst>
          </p:cNvPr>
          <p:cNvCxnSpPr>
            <a:cxnSpLocks/>
          </p:cNvCxnSpPr>
          <p:nvPr/>
        </p:nvCxnSpPr>
        <p:spPr>
          <a:xfrm flipH="1">
            <a:off x="2213811" y="3453063"/>
            <a:ext cx="12603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72D04-BD8E-8592-1849-40C90C224A50}"/>
              </a:ext>
            </a:extLst>
          </p:cNvPr>
          <p:cNvCxnSpPr>
            <a:cxnSpLocks/>
          </p:cNvCxnSpPr>
          <p:nvPr/>
        </p:nvCxnSpPr>
        <p:spPr>
          <a:xfrm flipH="1">
            <a:off x="2213811" y="1720516"/>
            <a:ext cx="118377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A4012-B41E-366E-C008-BD3B63763C94}"/>
              </a:ext>
            </a:extLst>
          </p:cNvPr>
          <p:cNvSpPr/>
          <p:nvPr/>
        </p:nvSpPr>
        <p:spPr>
          <a:xfrm>
            <a:off x="3397583" y="714121"/>
            <a:ext cx="1860211" cy="15280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A1F652E-C748-E86F-90DB-BC965B8E2FCD}"/>
              </a:ext>
            </a:extLst>
          </p:cNvPr>
          <p:cNvSpPr/>
          <p:nvPr/>
        </p:nvSpPr>
        <p:spPr>
          <a:xfrm>
            <a:off x="2742755" y="1515979"/>
            <a:ext cx="710308" cy="1323474"/>
          </a:xfrm>
          <a:custGeom>
            <a:avLst/>
            <a:gdLst>
              <a:gd name="connsiteX0" fmla="*/ 710308 w 710308"/>
              <a:gd name="connsiteY0" fmla="*/ 1323474 h 1323474"/>
              <a:gd name="connsiteX1" fmla="*/ 445 w 710308"/>
              <a:gd name="connsiteY1" fmla="*/ 649705 h 1323474"/>
              <a:gd name="connsiteX2" fmla="*/ 626087 w 710308"/>
              <a:gd name="connsiteY2" fmla="*/ 0 h 132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308" h="1323474">
                <a:moveTo>
                  <a:pt x="710308" y="1323474"/>
                </a:moveTo>
                <a:cubicBezTo>
                  <a:pt x="362395" y="1096879"/>
                  <a:pt x="14482" y="870284"/>
                  <a:pt x="445" y="649705"/>
                </a:cubicBezTo>
                <a:cubicBezTo>
                  <a:pt x="-13592" y="429126"/>
                  <a:pt x="306247" y="214563"/>
                  <a:pt x="626087" y="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72D1312-32D5-04E7-7B80-3C79A357ACA3}"/>
              </a:ext>
            </a:extLst>
          </p:cNvPr>
          <p:cNvSpPr/>
          <p:nvPr/>
        </p:nvSpPr>
        <p:spPr>
          <a:xfrm>
            <a:off x="2805697" y="1834941"/>
            <a:ext cx="647358" cy="2299907"/>
          </a:xfrm>
          <a:custGeom>
            <a:avLst/>
            <a:gdLst>
              <a:gd name="connsiteX0" fmla="*/ 710308 w 710308"/>
              <a:gd name="connsiteY0" fmla="*/ 1323474 h 1323474"/>
              <a:gd name="connsiteX1" fmla="*/ 445 w 710308"/>
              <a:gd name="connsiteY1" fmla="*/ 649705 h 1323474"/>
              <a:gd name="connsiteX2" fmla="*/ 626087 w 710308"/>
              <a:gd name="connsiteY2" fmla="*/ 0 h 132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308" h="1323474">
                <a:moveTo>
                  <a:pt x="710308" y="1323474"/>
                </a:moveTo>
                <a:cubicBezTo>
                  <a:pt x="362395" y="1096879"/>
                  <a:pt x="14482" y="870284"/>
                  <a:pt x="445" y="649705"/>
                </a:cubicBezTo>
                <a:cubicBezTo>
                  <a:pt x="-13592" y="429126"/>
                  <a:pt x="306247" y="214563"/>
                  <a:pt x="626087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737D4CF-1425-D26C-73AF-E95C8293941F}"/>
              </a:ext>
            </a:extLst>
          </p:cNvPr>
          <p:cNvSpPr/>
          <p:nvPr/>
        </p:nvSpPr>
        <p:spPr>
          <a:xfrm>
            <a:off x="2826757" y="2098008"/>
            <a:ext cx="647358" cy="3364318"/>
          </a:xfrm>
          <a:custGeom>
            <a:avLst/>
            <a:gdLst>
              <a:gd name="connsiteX0" fmla="*/ 710308 w 710308"/>
              <a:gd name="connsiteY0" fmla="*/ 1323474 h 1323474"/>
              <a:gd name="connsiteX1" fmla="*/ 445 w 710308"/>
              <a:gd name="connsiteY1" fmla="*/ 649705 h 1323474"/>
              <a:gd name="connsiteX2" fmla="*/ 626087 w 710308"/>
              <a:gd name="connsiteY2" fmla="*/ 0 h 132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308" h="1323474">
                <a:moveTo>
                  <a:pt x="710308" y="1323474"/>
                </a:moveTo>
                <a:cubicBezTo>
                  <a:pt x="362395" y="1096879"/>
                  <a:pt x="14482" y="870284"/>
                  <a:pt x="445" y="649705"/>
                </a:cubicBezTo>
                <a:cubicBezTo>
                  <a:pt x="-13592" y="429126"/>
                  <a:pt x="306247" y="214563"/>
                  <a:pt x="626087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A064B-E195-96B2-5A78-87AE814D80B4}"/>
              </a:ext>
            </a:extLst>
          </p:cNvPr>
          <p:cNvSpPr txBox="1"/>
          <p:nvPr/>
        </p:nvSpPr>
        <p:spPr>
          <a:xfrm>
            <a:off x="3862465" y="1167063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51E3E7-A6AD-A000-7308-26E6718E8CB7}"/>
              </a:ext>
            </a:extLst>
          </p:cNvPr>
          <p:cNvSpPr txBox="1"/>
          <p:nvPr/>
        </p:nvSpPr>
        <p:spPr>
          <a:xfrm>
            <a:off x="1867200" y="76063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52851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3</cp:revision>
  <dcterms:created xsi:type="dcterms:W3CDTF">2025-01-25T22:30:46Z</dcterms:created>
  <dcterms:modified xsi:type="dcterms:W3CDTF">2025-01-26T03:33:32Z</dcterms:modified>
</cp:coreProperties>
</file>