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/>
    <p:restoredTop sz="96197"/>
  </p:normalViewPr>
  <p:slideViewPr>
    <p:cSldViewPr snapToGrid="0">
      <p:cViewPr varScale="1">
        <p:scale>
          <a:sx n="117" d="100"/>
          <a:sy n="117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9D31-B3AB-8DBA-3598-51FE80F9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DB188-B6C8-D9C0-EAFC-884A3495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FBBA-D945-D43E-CB43-544872E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ED48-8901-B12F-50F3-490DEF1F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7AA0-1472-E9F4-AB2D-3D0EBE97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B07-AE4A-51B5-F46F-A6D53817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97483-6A9C-C766-BAC3-7880CE7D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54B4-020C-0BD4-C5D5-E2ECFF94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E01D-345B-5F41-F9F3-C4260A3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D061-BA90-0643-7E97-C56426EE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6C0D-3E05-9669-04ED-0D39C3D24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0480-0C18-3497-80B0-4F164D7D6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561A-1EDC-E44A-F129-521FB52B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E728-74F4-0465-A017-76BD780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6C4C-F9C4-2FFB-F92D-37604CCD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8D1D-D7B8-2906-0079-30E7FFF4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BF17-F6EA-C99A-6B00-F36C9511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F1AD-6C95-F2A2-4029-831E0118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4CA8-8999-4948-2BFF-258FC801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D074-A9EA-DC3A-82F2-8048DACE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B63A-4F7B-D903-B032-260C576D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E3BC-B1DC-3CBA-666A-761219D1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798B-7EBF-EFAE-0A74-82360BBC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C5CB-8452-FA7D-2136-A7C0F36B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CACC-CDFF-638D-4A7E-88041C9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F27E-FB00-7306-D4EC-01207846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31AE-FAEB-E095-0A8B-865E5AB4B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5D83-64B5-DAA3-6E5C-2341B4CE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645A8-6533-4029-38BF-E297DA6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71F0-8F46-BF6B-ACC7-854C57D8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5B08B-6287-02B2-D60C-313DF1C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2ACE-89B3-A40C-3D80-DC812AC8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61C9-9D81-671E-49CA-F873BCAE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4D770-3812-74BF-0963-8C848ADF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ECAF-56AE-0F72-781B-90463307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3FB0-A421-FCC2-4B34-B1E97146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640E4-8385-3D8E-7174-F50ED110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B2DAF-CAF9-AB5A-3087-8E2FE9A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FDF71-2FE2-00C7-8C69-20FF0CCA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0023-9639-56E4-0C27-7221A931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0B759-98C4-060C-CFCD-FCF5934F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550DB-F816-4535-D386-E8F6864B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DE3B0-40CD-5CDA-E9A0-DE1BE316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EF5EE-687D-3CEE-0BE2-5DEC7A13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DCF04-C5C4-57D6-A025-07028044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EB81-35A8-0AD3-FE9C-2E0C63BC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72B3-0287-3CA0-DE3F-04341B2A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1CE2-4623-547F-8C21-2E09FB29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D3C5E-898A-0306-1FB4-5DF916896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A125-6BA4-19CC-E71E-0DECA96A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DE12-2362-4284-544B-8544906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24C8-7F5B-15A6-92BA-2D3CFB7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02E9-66B4-12CA-24C9-FE008FA5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9472-1C60-03B2-DB31-EC4E8BD7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B987D-0DD5-91B2-6E9B-7754824D5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48FE-78DB-1563-246B-F651E1F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D362-3CB5-B007-24F4-E8B00428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396-CAA3-D9E5-5906-A22B2EBD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10A9-B0B9-34A6-8442-B98314AB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E91D-9281-D408-9CC9-DDA18445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4CBF-F167-1363-FB1B-38282C128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1E22-FE81-AF48-857B-B0BCC229421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F38-7F58-0D0F-DF9E-797B6996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3E24-18F0-4FBF-16D0-BCD86780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4396-7396-7A41-8581-5C312850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5D63-2ED3-402F-8797-74A28ECFD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FB5E-EB62-0DFC-08AB-668939EA8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Digits and Segments</a:t>
            </a:r>
          </a:p>
        </p:txBody>
      </p:sp>
    </p:spTree>
    <p:extLst>
      <p:ext uri="{BB962C8B-B14F-4D97-AF65-F5344CB8AC3E}">
        <p14:creationId xmlns:p14="http://schemas.microsoft.com/office/powerpoint/2010/main" val="411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883F-6F27-7AD6-C340-15666722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D71B9-C094-ED84-A117-CF1848DB3D55}"/>
              </a:ext>
            </a:extLst>
          </p:cNvPr>
          <p:cNvSpPr/>
          <p:nvPr/>
        </p:nvSpPr>
        <p:spPr>
          <a:xfrm>
            <a:off x="5183920" y="697757"/>
            <a:ext cx="2713220" cy="4661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66242-301E-EE4E-1438-28862E66A464}"/>
              </a:ext>
            </a:extLst>
          </p:cNvPr>
          <p:cNvSpPr/>
          <p:nvPr/>
        </p:nvSpPr>
        <p:spPr>
          <a:xfrm>
            <a:off x="5183920" y="2548329"/>
            <a:ext cx="2713220" cy="4646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BB17F-8207-EB28-1DFB-B0FD5D491FBE}"/>
              </a:ext>
            </a:extLst>
          </p:cNvPr>
          <p:cNvSpPr/>
          <p:nvPr/>
        </p:nvSpPr>
        <p:spPr>
          <a:xfrm>
            <a:off x="5183920" y="4413173"/>
            <a:ext cx="2713220" cy="4646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B2F69-EAC9-8DB9-E351-D3C1C5B780A8}"/>
              </a:ext>
            </a:extLst>
          </p:cNvPr>
          <p:cNvSpPr/>
          <p:nvPr/>
        </p:nvSpPr>
        <p:spPr>
          <a:xfrm>
            <a:off x="7434943" y="1142830"/>
            <a:ext cx="462197" cy="1384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50139-3BD0-6249-6DB8-EF101243F3BD}"/>
              </a:ext>
            </a:extLst>
          </p:cNvPr>
          <p:cNvSpPr/>
          <p:nvPr/>
        </p:nvSpPr>
        <p:spPr>
          <a:xfrm>
            <a:off x="5183920" y="1163885"/>
            <a:ext cx="462197" cy="1384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48FF4-3F30-D87E-0DEB-D1737A1D049F}"/>
              </a:ext>
            </a:extLst>
          </p:cNvPr>
          <p:cNvSpPr/>
          <p:nvPr/>
        </p:nvSpPr>
        <p:spPr>
          <a:xfrm>
            <a:off x="5183920" y="3020877"/>
            <a:ext cx="462197" cy="1384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0C6E8-8ECE-995D-329E-DDF17CA33F91}"/>
              </a:ext>
            </a:extLst>
          </p:cNvPr>
          <p:cNvSpPr/>
          <p:nvPr/>
        </p:nvSpPr>
        <p:spPr>
          <a:xfrm>
            <a:off x="7434943" y="3028729"/>
            <a:ext cx="462197" cy="1384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Clock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</dc:title>
  <dc:creator>Dan McCreary</dc:creator>
  <cp:lastModifiedBy>Dan McCreary</cp:lastModifiedBy>
  <cp:revision>1</cp:revision>
  <dcterms:created xsi:type="dcterms:W3CDTF">2023-09-12T14:41:39Z</dcterms:created>
  <dcterms:modified xsi:type="dcterms:W3CDTF">2023-09-13T22:23:13Z</dcterms:modified>
</cp:coreProperties>
</file>