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277" d="100"/>
          <a:sy n="277" d="100"/>
        </p:scale>
        <p:origin x="-688" y="-4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6515-3189-DF2A-F121-62B9B461D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5130-276D-D607-9FE7-BE72B9ED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9B33-610D-3A91-EC7E-AEAC336A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CD33-AC66-C3A0-9572-4009A8E8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D10D-0CD2-A88F-5BA0-7443F3B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DD08-A12F-B495-E789-F93D4FED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71D95-3435-10CB-6D67-262B2DC8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3F8C-8DC6-66CC-24A5-56C2C9D2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3427-E1E5-BA51-3BC2-3E956A81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578C-6F3E-1102-ED86-7E5E39CF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406FE-9D90-0CDD-2A36-7CDFF4E05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065F-0DE7-7BA6-41EE-5A9AE0E2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D562-68D6-F34C-DBE2-858200F1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72B0-B74D-A617-7F5C-5D9D601F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7410-4466-489A-536E-5E5287C8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7AA4-5ECF-971A-02BB-7AFC167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826E-AA0C-89CC-EB43-FE64B77B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E70D-1F46-C6E8-5DE2-172FC8F7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BA93-562B-0ADC-D3E0-FA7F4339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D0DC-ABB7-E7DB-280F-2AE1624F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8151-373C-708D-4077-DFCE2B47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E135C-806E-A46F-6D7C-47543C63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58FA-C6AA-14D2-D8EB-C016CE1F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B194-A3B2-A390-8B99-27B1D6A8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88F9-85BF-0F2C-A776-EADBD36C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832-27A1-FDA1-40CC-0E8243BB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2722-CD6F-CB19-BDC4-33B83838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E2C07-DB94-A0BE-97C3-B463CFA3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32EB-F80F-A039-2F20-DBCA9628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308B7-7A0E-66A9-E3D1-5A1B48AD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AE8A8-AD9F-BE4F-B907-60FD2D2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642-C017-C487-6D54-2CC752A2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8B37-0F60-137C-2654-E74FFFBC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2E494-F4D7-FC81-BD90-445D75F13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99BDB-3CC2-432E-4AE1-4B2AB786A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8D7E9-013D-8A83-DA9E-DB35B0CE7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596E5-422B-68A5-FF3D-6186FF78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44D84-DE01-7644-1CD6-B85E46F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0FAB8-863B-27B3-F6E2-B22417F6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DF79-94B5-399E-565B-F0849AC2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678C2-A6B2-EB7A-EE5D-75BB6FC1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299A5-1B27-3F6B-7262-8732919F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30349-9D49-1BD1-E5C8-BE819F68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3B65C-4F83-B4F7-16AD-015EF9BB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444E1-CF3D-310D-D612-7A3995CC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A315F-904F-2A50-4320-00F430D9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E512-99C5-21E0-2C2A-18346870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FC1B-2FCE-C7DD-BF94-CCDA8A19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1B604-D1AD-D707-F5A8-1442AF87A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C4272-7D36-A910-6210-745531EB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1A4E-D2B1-3D2E-C2C8-28491A20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008FC-3634-1F48-3084-F07C43B2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A0F-936A-0E81-C9C9-8D76BFEF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110E8-4CA8-1CEC-845D-F16FF3C96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EA579-67E9-A85D-A992-CAC4B564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6798-5F8E-6D6C-BEB5-FF85D57E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99001-AEB5-0DEA-040F-E057E45F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25E4-8268-DC61-C94E-B03920B5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D1CF6-28CA-B58E-0543-5E7835D0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AFF55-36C1-F0DC-AB8B-81808B99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7F05-451B-5736-CD8C-AFCE9E8BB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6F54A-2D99-6E4D-B5C0-FAF886E2077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0180-99DD-6709-BC03-29E0628DE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4B50-DCD9-A9CE-A886-3C6CABDB6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FA35-D2B7-A245-87BF-A15FACB6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electronic components&#10;&#10;AI-generated content may be incorrect.">
            <a:extLst>
              <a:ext uri="{FF2B5EF4-FFF2-40B4-BE49-F238E27FC236}">
                <a16:creationId xmlns:a16="http://schemas.microsoft.com/office/drawing/2014/main" id="{67C57C08-5C0C-A965-BBFB-22154298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0"/>
            <a:ext cx="11078203" cy="6846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08D53-1EDB-93C4-3584-CE2E9748A484}"/>
              </a:ext>
            </a:extLst>
          </p:cNvPr>
          <p:cNvSpPr txBox="1"/>
          <p:nvPr/>
        </p:nvSpPr>
        <p:spPr>
          <a:xfrm>
            <a:off x="1720087" y="3581333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Plexiglass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071DD-C786-369D-6F97-F339FD5F86AA}"/>
              </a:ext>
            </a:extLst>
          </p:cNvPr>
          <p:cNvSpPr txBox="1"/>
          <p:nvPr/>
        </p:nvSpPr>
        <p:spPr>
          <a:xfrm>
            <a:off x="2265406" y="185145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F6D2B-90D8-E781-5FBD-DFDB2EB2C52C}"/>
              </a:ext>
            </a:extLst>
          </p:cNvPr>
          <p:cNvSpPr txBox="1"/>
          <p:nvPr/>
        </p:nvSpPr>
        <p:spPr>
          <a:xfrm>
            <a:off x="1720087" y="599508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7E3E7-7A8A-ADD0-33FF-C9D6A991492B}"/>
              </a:ext>
            </a:extLst>
          </p:cNvPr>
          <p:cNvSpPr txBox="1"/>
          <p:nvPr/>
        </p:nvSpPr>
        <p:spPr>
          <a:xfrm rot="16712740">
            <a:off x="1139587" y="287433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A64E-BB23-EB0D-3EDB-29A3544EE0C8}"/>
              </a:ext>
            </a:extLst>
          </p:cNvPr>
          <p:cNvSpPr txBox="1"/>
          <p:nvPr/>
        </p:nvSpPr>
        <p:spPr>
          <a:xfrm rot="16712740">
            <a:off x="3380853" y="2893565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4A867-0538-4D05-B5B2-FD8C850A7945}"/>
              </a:ext>
            </a:extLst>
          </p:cNvPr>
          <p:cNvSpPr txBox="1"/>
          <p:nvPr/>
        </p:nvSpPr>
        <p:spPr>
          <a:xfrm>
            <a:off x="3664905" y="210065"/>
            <a:ext cx="297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4-wire real-time-clock cable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620B5-CD42-9FE3-ADC1-A400B561F22F}"/>
              </a:ext>
            </a:extLst>
          </p:cNvPr>
          <p:cNvSpPr txBox="1"/>
          <p:nvPr/>
        </p:nvSpPr>
        <p:spPr>
          <a:xfrm>
            <a:off x="3533099" y="897882"/>
            <a:ext cx="21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7-wire display cable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D30D0-C452-7870-7AA6-4FDCFE94E262}"/>
              </a:ext>
            </a:extLst>
          </p:cNvPr>
          <p:cNvSpPr txBox="1"/>
          <p:nvPr/>
        </p:nvSpPr>
        <p:spPr>
          <a:xfrm>
            <a:off x="6649074" y="2173108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OLED Display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95AA1-D0E6-EEC6-DC2C-CC889462F2A8}"/>
              </a:ext>
            </a:extLst>
          </p:cNvPr>
          <p:cNvSpPr txBox="1"/>
          <p:nvPr/>
        </p:nvSpPr>
        <p:spPr>
          <a:xfrm>
            <a:off x="4275694" y="2545509"/>
            <a:ext cx="58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DE11D-D765-F19F-B122-C6AF2E4FEA3A}"/>
              </a:ext>
            </a:extLst>
          </p:cNvPr>
          <p:cNvSpPr txBox="1"/>
          <p:nvPr/>
        </p:nvSpPr>
        <p:spPr>
          <a:xfrm>
            <a:off x="4143382" y="43522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BA1B4-D100-84FE-659E-B0B3ECB214C5}"/>
              </a:ext>
            </a:extLst>
          </p:cNvPr>
          <p:cNvSpPr txBox="1"/>
          <p:nvPr/>
        </p:nvSpPr>
        <p:spPr>
          <a:xfrm>
            <a:off x="4795826" y="3321899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B9406-30DF-D80C-14AF-A586D1C96FEF}"/>
              </a:ext>
            </a:extLst>
          </p:cNvPr>
          <p:cNvSpPr txBox="1"/>
          <p:nvPr/>
        </p:nvSpPr>
        <p:spPr>
          <a:xfrm>
            <a:off x="4708715" y="6159051"/>
            <a:ext cx="102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5BFB4-5596-0198-7340-815F444A7F29}"/>
              </a:ext>
            </a:extLst>
          </p:cNvPr>
          <p:cNvSpPr txBox="1"/>
          <p:nvPr/>
        </p:nvSpPr>
        <p:spPr>
          <a:xfrm>
            <a:off x="6742657" y="6155899"/>
            <a:ext cx="13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31379-9C87-CCB1-24D6-A75B190710AD}"/>
              </a:ext>
            </a:extLst>
          </p:cNvPr>
          <p:cNvSpPr txBox="1"/>
          <p:nvPr/>
        </p:nvSpPr>
        <p:spPr>
          <a:xfrm>
            <a:off x="8286413" y="634056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Cable 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77365-49EE-0544-9520-02CD4BFED19F}"/>
              </a:ext>
            </a:extLst>
          </p:cNvPr>
          <p:cNvSpPr txBox="1"/>
          <p:nvPr/>
        </p:nvSpPr>
        <p:spPr>
          <a:xfrm>
            <a:off x="10190837" y="94861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E795E-1DB9-6ED3-1FDA-A63838C64AE1}"/>
              </a:ext>
            </a:extLst>
          </p:cNvPr>
          <p:cNvSpPr txBox="1"/>
          <p:nvPr/>
        </p:nvSpPr>
        <p:spPr>
          <a:xfrm>
            <a:off x="5245985" y="233838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Coin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2C605-7B06-D0E5-12FC-3925D586593C}"/>
              </a:ext>
            </a:extLst>
          </p:cNvPr>
          <p:cNvSpPr txBox="1"/>
          <p:nvPr/>
        </p:nvSpPr>
        <p:spPr>
          <a:xfrm>
            <a:off x="4842374" y="1447200"/>
            <a:ext cx="62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DF7CB6-29C7-4EC5-7A35-09D95A81C2CC}"/>
              </a:ext>
            </a:extLst>
          </p:cNvPr>
          <p:cNvSpPr txBox="1"/>
          <p:nvPr/>
        </p:nvSpPr>
        <p:spPr>
          <a:xfrm>
            <a:off x="9839971" y="5718088"/>
            <a:ext cx="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Wall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52231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7EB065-381E-FFF4-DEF1-E3BA307E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25557"/>
            <a:ext cx="7772400" cy="5406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E997E-A7E4-E462-D303-6DB4846D1399}"/>
              </a:ext>
            </a:extLst>
          </p:cNvPr>
          <p:cNvSpPr txBox="1"/>
          <p:nvPr/>
        </p:nvSpPr>
        <p:spPr>
          <a:xfrm>
            <a:off x="7677268" y="4607769"/>
            <a:ext cx="12731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Black GND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37E075-28DD-978E-74DE-B49D052CF7E1}"/>
              </a:ext>
            </a:extLst>
          </p:cNvPr>
          <p:cNvCxnSpPr>
            <a:cxnSpLocks/>
          </p:cNvCxnSpPr>
          <p:nvPr/>
        </p:nvCxnSpPr>
        <p:spPr>
          <a:xfrm flipV="1">
            <a:off x="6870032" y="3726899"/>
            <a:ext cx="1443789" cy="1591059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EE8B58-90DB-B5DB-019D-89FE85CC55AC}"/>
              </a:ext>
            </a:extLst>
          </p:cNvPr>
          <p:cNvSpPr txBox="1"/>
          <p:nvPr/>
        </p:nvSpPr>
        <p:spPr>
          <a:xfrm>
            <a:off x="2963780" y="3726899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Purple 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110DE-AEAA-51D2-5503-60D172E47003}"/>
              </a:ext>
            </a:extLst>
          </p:cNvPr>
          <p:cNvCxnSpPr>
            <a:cxnSpLocks/>
          </p:cNvCxnSpPr>
          <p:nvPr/>
        </p:nvCxnSpPr>
        <p:spPr>
          <a:xfrm flipH="1" flipV="1">
            <a:off x="4182094" y="2598821"/>
            <a:ext cx="374865" cy="237828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1BF345-BE53-B24B-F921-0ADDFFBA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94" y="5183481"/>
            <a:ext cx="139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30FD8EA-CF6C-0EC7-8F4A-59CB161A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94" y="3886077"/>
            <a:ext cx="139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F963B74-0364-491C-D7E7-55F8C15F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94" y="2633035"/>
            <a:ext cx="139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E4AFD9-B899-BDD9-243B-6981E89D2E1A}"/>
              </a:ext>
            </a:extLst>
          </p:cNvPr>
          <p:cNvCxnSpPr>
            <a:cxnSpLocks/>
          </p:cNvCxnSpPr>
          <p:nvPr/>
        </p:nvCxnSpPr>
        <p:spPr>
          <a:xfrm>
            <a:off x="2213811" y="1167063"/>
            <a:ext cx="0" cy="4884822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141F51-E561-DE7B-FAAF-E7D1C5C648C4}"/>
              </a:ext>
            </a:extLst>
          </p:cNvPr>
          <p:cNvCxnSpPr>
            <a:cxnSpLocks/>
          </p:cNvCxnSpPr>
          <p:nvPr/>
        </p:nvCxnSpPr>
        <p:spPr>
          <a:xfrm flipH="1">
            <a:off x="2213811" y="6051885"/>
            <a:ext cx="1134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0A7C7-2581-E811-6853-F1C50ED420A2}"/>
              </a:ext>
            </a:extLst>
          </p:cNvPr>
          <p:cNvCxnSpPr>
            <a:cxnSpLocks/>
          </p:cNvCxnSpPr>
          <p:nvPr/>
        </p:nvCxnSpPr>
        <p:spPr>
          <a:xfrm flipH="1">
            <a:off x="2213811" y="4724401"/>
            <a:ext cx="1134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8E6877-B42B-5620-E65B-BDA029FB119C}"/>
              </a:ext>
            </a:extLst>
          </p:cNvPr>
          <p:cNvCxnSpPr>
            <a:cxnSpLocks/>
          </p:cNvCxnSpPr>
          <p:nvPr/>
        </p:nvCxnSpPr>
        <p:spPr>
          <a:xfrm flipH="1">
            <a:off x="2213811" y="3453063"/>
            <a:ext cx="12603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72D04-BD8E-8592-1849-40C90C224A50}"/>
              </a:ext>
            </a:extLst>
          </p:cNvPr>
          <p:cNvCxnSpPr>
            <a:cxnSpLocks/>
          </p:cNvCxnSpPr>
          <p:nvPr/>
        </p:nvCxnSpPr>
        <p:spPr>
          <a:xfrm flipH="1">
            <a:off x="2213811" y="1720516"/>
            <a:ext cx="118377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A4012-B41E-366E-C008-BD3B63763C94}"/>
              </a:ext>
            </a:extLst>
          </p:cNvPr>
          <p:cNvSpPr/>
          <p:nvPr/>
        </p:nvSpPr>
        <p:spPr>
          <a:xfrm>
            <a:off x="3397583" y="714121"/>
            <a:ext cx="1860211" cy="15280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A1F652E-C748-E86F-90DB-BC965B8E2FCD}"/>
              </a:ext>
            </a:extLst>
          </p:cNvPr>
          <p:cNvSpPr/>
          <p:nvPr/>
        </p:nvSpPr>
        <p:spPr>
          <a:xfrm>
            <a:off x="2742755" y="1515979"/>
            <a:ext cx="710308" cy="1323474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308" h="1323474">
                <a:moveTo>
                  <a:pt x="710308" y="1323474"/>
                </a:moveTo>
                <a:cubicBezTo>
                  <a:pt x="362395" y="1096879"/>
                  <a:pt x="14482" y="870284"/>
                  <a:pt x="445" y="649705"/>
                </a:cubicBezTo>
                <a:cubicBezTo>
                  <a:pt x="-13592" y="429126"/>
                  <a:pt x="306247" y="214563"/>
                  <a:pt x="626087" y="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72D1312-32D5-04E7-7B80-3C79A357ACA3}"/>
              </a:ext>
            </a:extLst>
          </p:cNvPr>
          <p:cNvSpPr/>
          <p:nvPr/>
        </p:nvSpPr>
        <p:spPr>
          <a:xfrm>
            <a:off x="2805697" y="1834941"/>
            <a:ext cx="647358" cy="2299907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308" h="1323474">
                <a:moveTo>
                  <a:pt x="710308" y="1323474"/>
                </a:moveTo>
                <a:cubicBezTo>
                  <a:pt x="362395" y="1096879"/>
                  <a:pt x="14482" y="870284"/>
                  <a:pt x="445" y="649705"/>
                </a:cubicBezTo>
                <a:cubicBezTo>
                  <a:pt x="-13592" y="429126"/>
                  <a:pt x="306247" y="214563"/>
                  <a:pt x="626087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737D4CF-1425-D26C-73AF-E95C8293941F}"/>
              </a:ext>
            </a:extLst>
          </p:cNvPr>
          <p:cNvSpPr/>
          <p:nvPr/>
        </p:nvSpPr>
        <p:spPr>
          <a:xfrm>
            <a:off x="2826757" y="2098008"/>
            <a:ext cx="647358" cy="3364318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308" h="1323474">
                <a:moveTo>
                  <a:pt x="710308" y="1323474"/>
                </a:moveTo>
                <a:cubicBezTo>
                  <a:pt x="362395" y="1096879"/>
                  <a:pt x="14482" y="870284"/>
                  <a:pt x="445" y="649705"/>
                </a:cubicBezTo>
                <a:cubicBezTo>
                  <a:pt x="-13592" y="429126"/>
                  <a:pt x="306247" y="214563"/>
                  <a:pt x="626087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A064B-E195-96B2-5A78-87AE814D80B4}"/>
              </a:ext>
            </a:extLst>
          </p:cNvPr>
          <p:cNvSpPr txBox="1"/>
          <p:nvPr/>
        </p:nvSpPr>
        <p:spPr>
          <a:xfrm>
            <a:off x="3862465" y="1167063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51E3E7-A6AD-A000-7308-26E6718E8CB7}"/>
              </a:ext>
            </a:extLst>
          </p:cNvPr>
          <p:cNvSpPr txBox="1"/>
          <p:nvPr/>
        </p:nvSpPr>
        <p:spPr>
          <a:xfrm>
            <a:off x="1867200" y="76063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52851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AB45AA90-B2A9-BA18-3C9F-9E3C4F71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35"/>
          <a:stretch/>
        </p:blipFill>
        <p:spPr>
          <a:xfrm>
            <a:off x="1878614" y="3057506"/>
            <a:ext cx="1560842" cy="1334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4C9BA-7F07-64C2-A311-1B6A5339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13"/>
            <a:ext cx="10515600" cy="614731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Diagram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A1F317-92B4-60E0-E1B7-B3174819078F}"/>
              </a:ext>
            </a:extLst>
          </p:cNvPr>
          <p:cNvSpPr/>
          <p:nvPr/>
        </p:nvSpPr>
        <p:spPr>
          <a:xfrm>
            <a:off x="5276417" y="2580798"/>
            <a:ext cx="2391276" cy="13255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OLED Display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6762F4-2C90-97DD-56A7-AE94C96A845D}"/>
              </a:ext>
            </a:extLst>
          </p:cNvPr>
          <p:cNvSpPr/>
          <p:nvPr/>
        </p:nvSpPr>
        <p:spPr>
          <a:xfrm>
            <a:off x="5276417" y="1427856"/>
            <a:ext cx="1911016" cy="8301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Time Clock</a:t>
            </a:r>
          </a:p>
          <a:p>
            <a:pPr algn="ctr"/>
            <a:r>
              <a:rPr lang="en-US" dirty="0"/>
              <a:t>DS3132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25BE1348-E76B-41D0-546B-6B294553F430}"/>
              </a:ext>
            </a:extLst>
          </p:cNvPr>
          <p:cNvSpPr/>
          <p:nvPr/>
        </p:nvSpPr>
        <p:spPr>
          <a:xfrm>
            <a:off x="3572209" y="2846537"/>
            <a:ext cx="1704208" cy="7940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7-wire SPI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21F6DFD7-EA69-94A9-848E-E73911F7C166}"/>
              </a:ext>
            </a:extLst>
          </p:cNvPr>
          <p:cNvSpPr/>
          <p:nvPr/>
        </p:nvSpPr>
        <p:spPr>
          <a:xfrm>
            <a:off x="3360390" y="1656114"/>
            <a:ext cx="1888957" cy="3521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4-wire I2C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493CF-FFAB-E8DD-B043-B071E877B028}"/>
              </a:ext>
            </a:extLst>
          </p:cNvPr>
          <p:cNvSpPr/>
          <p:nvPr/>
        </p:nvSpPr>
        <p:spPr>
          <a:xfrm>
            <a:off x="2518178" y="1390373"/>
            <a:ext cx="344904" cy="3623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BA612-A91C-E498-AE72-84C78184F9F7}"/>
              </a:ext>
            </a:extLst>
          </p:cNvPr>
          <p:cNvSpPr txBox="1"/>
          <p:nvPr/>
        </p:nvSpPr>
        <p:spPr>
          <a:xfrm>
            <a:off x="2393453" y="92504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E9111F6-5703-F4CA-21F4-5A93342FCD16}"/>
              </a:ext>
            </a:extLst>
          </p:cNvPr>
          <p:cNvSpPr/>
          <p:nvPr/>
        </p:nvSpPr>
        <p:spPr>
          <a:xfrm>
            <a:off x="2582215" y="4375028"/>
            <a:ext cx="347564" cy="33628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552A638-170D-0A43-F10B-7AF1B45C7D8C}"/>
              </a:ext>
            </a:extLst>
          </p:cNvPr>
          <p:cNvSpPr/>
          <p:nvPr/>
        </p:nvSpPr>
        <p:spPr>
          <a:xfrm>
            <a:off x="2576958" y="4891680"/>
            <a:ext cx="347564" cy="33628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69FA7A0-B0D6-5774-4AA5-EC7EA0CD8B8E}"/>
              </a:ext>
            </a:extLst>
          </p:cNvPr>
          <p:cNvSpPr/>
          <p:nvPr/>
        </p:nvSpPr>
        <p:spPr>
          <a:xfrm>
            <a:off x="2576958" y="5290794"/>
            <a:ext cx="347564" cy="3362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853B55-048C-D84F-06B3-01423B722E9A}"/>
              </a:ext>
            </a:extLst>
          </p:cNvPr>
          <p:cNvCxnSpPr>
            <a:cxnSpLocks/>
          </p:cNvCxnSpPr>
          <p:nvPr/>
        </p:nvCxnSpPr>
        <p:spPr>
          <a:xfrm>
            <a:off x="1653999" y="3943362"/>
            <a:ext cx="16115" cy="1618119"/>
          </a:xfrm>
          <a:prstGeom prst="line">
            <a:avLst/>
          </a:prstGeom>
          <a:ln w="57150" cap="sq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A0DF59-BFE5-6D8C-9204-E7F4F47604AA}"/>
              </a:ext>
            </a:extLst>
          </p:cNvPr>
          <p:cNvCxnSpPr>
            <a:cxnSpLocks/>
          </p:cNvCxnSpPr>
          <p:nvPr/>
        </p:nvCxnSpPr>
        <p:spPr>
          <a:xfrm flipH="1">
            <a:off x="1690096" y="5561481"/>
            <a:ext cx="8868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2191CA-FE9E-88F3-1F89-BFB2F8312F93}"/>
              </a:ext>
            </a:extLst>
          </p:cNvPr>
          <p:cNvCxnSpPr>
            <a:cxnSpLocks/>
          </p:cNvCxnSpPr>
          <p:nvPr/>
        </p:nvCxnSpPr>
        <p:spPr>
          <a:xfrm flipH="1" flipV="1">
            <a:off x="1653999" y="4623597"/>
            <a:ext cx="922959" cy="231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1CFA25-4379-94A6-F503-13C9879AB461}"/>
              </a:ext>
            </a:extLst>
          </p:cNvPr>
          <p:cNvCxnSpPr>
            <a:cxnSpLocks/>
          </p:cNvCxnSpPr>
          <p:nvPr/>
        </p:nvCxnSpPr>
        <p:spPr>
          <a:xfrm flipH="1">
            <a:off x="1690096" y="5162376"/>
            <a:ext cx="8868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6B66AA-CE9E-6A50-2B21-B73EB1490C93}"/>
              </a:ext>
            </a:extLst>
          </p:cNvPr>
          <p:cNvCxnSpPr>
            <a:cxnSpLocks/>
          </p:cNvCxnSpPr>
          <p:nvPr/>
        </p:nvCxnSpPr>
        <p:spPr>
          <a:xfrm flipH="1">
            <a:off x="1659705" y="3943362"/>
            <a:ext cx="45577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D00BEA24-E2D5-A21F-DC97-E4DABA53FFDD}"/>
              </a:ext>
            </a:extLst>
          </p:cNvPr>
          <p:cNvSpPr/>
          <p:nvPr/>
        </p:nvSpPr>
        <p:spPr>
          <a:xfrm>
            <a:off x="1773245" y="3800494"/>
            <a:ext cx="805492" cy="673667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  <a:gd name="connsiteX0" fmla="*/ 711041 w 711041"/>
              <a:gd name="connsiteY0" fmla="*/ 1708118 h 1708118"/>
              <a:gd name="connsiteX1" fmla="*/ 1178 w 711041"/>
              <a:gd name="connsiteY1" fmla="*/ 1034349 h 1708118"/>
              <a:gd name="connsiteX2" fmla="*/ 416755 w 711041"/>
              <a:gd name="connsiteY2" fmla="*/ 0 h 1708118"/>
              <a:gd name="connsiteX0" fmla="*/ 913476 w 913476"/>
              <a:gd name="connsiteY0" fmla="*/ 1434924 h 1434924"/>
              <a:gd name="connsiteX1" fmla="*/ 1178 w 913476"/>
              <a:gd name="connsiteY1" fmla="*/ 1034349 h 1434924"/>
              <a:gd name="connsiteX2" fmla="*/ 416755 w 913476"/>
              <a:gd name="connsiteY2" fmla="*/ 0 h 1434924"/>
              <a:gd name="connsiteX0" fmla="*/ 913476 w 913476"/>
              <a:gd name="connsiteY0" fmla="*/ 1434924 h 1434924"/>
              <a:gd name="connsiteX1" fmla="*/ 1178 w 913476"/>
              <a:gd name="connsiteY1" fmla="*/ 1034349 h 1434924"/>
              <a:gd name="connsiteX2" fmla="*/ 416755 w 913476"/>
              <a:gd name="connsiteY2" fmla="*/ 0 h 1434924"/>
              <a:gd name="connsiteX0" fmla="*/ 913476 w 913476"/>
              <a:gd name="connsiteY0" fmla="*/ 1434924 h 1434924"/>
              <a:gd name="connsiteX1" fmla="*/ 1178 w 913476"/>
              <a:gd name="connsiteY1" fmla="*/ 1034349 h 1434924"/>
              <a:gd name="connsiteX2" fmla="*/ 416755 w 913476"/>
              <a:gd name="connsiteY2" fmla="*/ 0 h 1434924"/>
              <a:gd name="connsiteX0" fmla="*/ 948914 w 948914"/>
              <a:gd name="connsiteY0" fmla="*/ 1434924 h 1434924"/>
              <a:gd name="connsiteX1" fmla="*/ 36616 w 948914"/>
              <a:gd name="connsiteY1" fmla="*/ 1034349 h 1434924"/>
              <a:gd name="connsiteX2" fmla="*/ 452193 w 948914"/>
              <a:gd name="connsiteY2" fmla="*/ 0 h 1434924"/>
              <a:gd name="connsiteX0" fmla="*/ 948914 w 948914"/>
              <a:gd name="connsiteY0" fmla="*/ 1434924 h 1434924"/>
              <a:gd name="connsiteX1" fmla="*/ 36616 w 948914"/>
              <a:gd name="connsiteY1" fmla="*/ 1034349 h 1434924"/>
              <a:gd name="connsiteX2" fmla="*/ 452193 w 948914"/>
              <a:gd name="connsiteY2" fmla="*/ 0 h 1434924"/>
              <a:gd name="connsiteX0" fmla="*/ 954779 w 954779"/>
              <a:gd name="connsiteY0" fmla="*/ 1398006 h 1398006"/>
              <a:gd name="connsiteX1" fmla="*/ 21394 w 954779"/>
              <a:gd name="connsiteY1" fmla="*/ 1034349 h 1398006"/>
              <a:gd name="connsiteX2" fmla="*/ 436971 w 954779"/>
              <a:gd name="connsiteY2" fmla="*/ 0 h 13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779" h="1398006">
                <a:moveTo>
                  <a:pt x="954779" y="1398006"/>
                </a:moveTo>
                <a:cubicBezTo>
                  <a:pt x="602649" y="1341234"/>
                  <a:pt x="107695" y="1267350"/>
                  <a:pt x="21394" y="1034349"/>
                </a:cubicBezTo>
                <a:cubicBezTo>
                  <a:pt x="-64907" y="801348"/>
                  <a:pt x="117131" y="214563"/>
                  <a:pt x="436971" y="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D680718-1D0B-982C-47A7-6FB121692DC4}"/>
              </a:ext>
            </a:extLst>
          </p:cNvPr>
          <p:cNvSpPr/>
          <p:nvPr/>
        </p:nvSpPr>
        <p:spPr>
          <a:xfrm>
            <a:off x="1801721" y="4095600"/>
            <a:ext cx="769859" cy="931472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  <a:gd name="connsiteX0" fmla="*/ 711987 w 711987"/>
              <a:gd name="connsiteY0" fmla="*/ 1234937 h 1234937"/>
              <a:gd name="connsiteX1" fmla="*/ 2124 w 711987"/>
              <a:gd name="connsiteY1" fmla="*/ 561168 h 1234937"/>
              <a:gd name="connsiteX2" fmla="*/ 356599 w 711987"/>
              <a:gd name="connsiteY2" fmla="*/ 0 h 1234937"/>
              <a:gd name="connsiteX0" fmla="*/ 844721 w 844721"/>
              <a:gd name="connsiteY0" fmla="*/ 997038 h 997038"/>
              <a:gd name="connsiteX1" fmla="*/ 2124 w 844721"/>
              <a:gd name="connsiteY1" fmla="*/ 561168 h 997038"/>
              <a:gd name="connsiteX2" fmla="*/ 356599 w 844721"/>
              <a:gd name="connsiteY2" fmla="*/ 0 h 997038"/>
              <a:gd name="connsiteX0" fmla="*/ 844721 w 844721"/>
              <a:gd name="connsiteY0" fmla="*/ 997038 h 997038"/>
              <a:gd name="connsiteX1" fmla="*/ 2124 w 844721"/>
              <a:gd name="connsiteY1" fmla="*/ 561168 h 997038"/>
              <a:gd name="connsiteX2" fmla="*/ 356599 w 844721"/>
              <a:gd name="connsiteY2" fmla="*/ 0 h 997038"/>
              <a:gd name="connsiteX0" fmla="*/ 844721 w 844721"/>
              <a:gd name="connsiteY0" fmla="*/ 929575 h 929575"/>
              <a:gd name="connsiteX1" fmla="*/ 2124 w 844721"/>
              <a:gd name="connsiteY1" fmla="*/ 493705 h 929575"/>
              <a:gd name="connsiteX2" fmla="*/ 356599 w 844721"/>
              <a:gd name="connsiteY2" fmla="*/ 0 h 92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721" h="929575">
                <a:moveTo>
                  <a:pt x="844721" y="929575"/>
                </a:moveTo>
                <a:cubicBezTo>
                  <a:pt x="469480" y="820154"/>
                  <a:pt x="16161" y="714284"/>
                  <a:pt x="2124" y="493705"/>
                </a:cubicBezTo>
                <a:cubicBezTo>
                  <a:pt x="-11913" y="273126"/>
                  <a:pt x="36759" y="214563"/>
                  <a:pt x="356599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798A7AA-5D93-AC01-7A3C-3BFB6EDE7D4C}"/>
              </a:ext>
            </a:extLst>
          </p:cNvPr>
          <p:cNvSpPr/>
          <p:nvPr/>
        </p:nvSpPr>
        <p:spPr>
          <a:xfrm>
            <a:off x="1807586" y="4254284"/>
            <a:ext cx="769359" cy="1157398"/>
          </a:xfrm>
          <a:custGeom>
            <a:avLst/>
            <a:gdLst>
              <a:gd name="connsiteX0" fmla="*/ 710308 w 710308"/>
              <a:gd name="connsiteY0" fmla="*/ 1323474 h 1323474"/>
              <a:gd name="connsiteX1" fmla="*/ 445 w 710308"/>
              <a:gd name="connsiteY1" fmla="*/ 649705 h 1323474"/>
              <a:gd name="connsiteX2" fmla="*/ 626087 w 710308"/>
              <a:gd name="connsiteY2" fmla="*/ 0 h 1323474"/>
              <a:gd name="connsiteX0" fmla="*/ 711577 w 711577"/>
              <a:gd name="connsiteY0" fmla="*/ 1382305 h 1382305"/>
              <a:gd name="connsiteX1" fmla="*/ 1714 w 711577"/>
              <a:gd name="connsiteY1" fmla="*/ 708536 h 1382305"/>
              <a:gd name="connsiteX2" fmla="*/ 375099 w 711577"/>
              <a:gd name="connsiteY2" fmla="*/ 0 h 1382305"/>
              <a:gd name="connsiteX0" fmla="*/ 711865 w 711865"/>
              <a:gd name="connsiteY0" fmla="*/ 1460747 h 1460747"/>
              <a:gd name="connsiteX1" fmla="*/ 2002 w 711865"/>
              <a:gd name="connsiteY1" fmla="*/ 786978 h 1460747"/>
              <a:gd name="connsiteX2" fmla="*/ 361372 w 711865"/>
              <a:gd name="connsiteY2" fmla="*/ 0 h 1460747"/>
              <a:gd name="connsiteX0" fmla="*/ 710825 w 710825"/>
              <a:gd name="connsiteY0" fmla="*/ 1401916 h 1401916"/>
              <a:gd name="connsiteX1" fmla="*/ 962 w 710825"/>
              <a:gd name="connsiteY1" fmla="*/ 728147 h 1401916"/>
              <a:gd name="connsiteX2" fmla="*/ 445995 w 710825"/>
              <a:gd name="connsiteY2" fmla="*/ 0 h 1401916"/>
              <a:gd name="connsiteX0" fmla="*/ 710620 w 710620"/>
              <a:gd name="connsiteY0" fmla="*/ 1392111 h 1392111"/>
              <a:gd name="connsiteX1" fmla="*/ 757 w 710620"/>
              <a:gd name="connsiteY1" fmla="*/ 718342 h 1392111"/>
              <a:gd name="connsiteX2" fmla="*/ 488622 w 710620"/>
              <a:gd name="connsiteY2" fmla="*/ 0 h 1392111"/>
              <a:gd name="connsiteX0" fmla="*/ 711678 w 711678"/>
              <a:gd name="connsiteY0" fmla="*/ 1387845 h 1387845"/>
              <a:gd name="connsiteX1" fmla="*/ 1815 w 711678"/>
              <a:gd name="connsiteY1" fmla="*/ 714076 h 1387845"/>
              <a:gd name="connsiteX2" fmla="*/ 369827 w 711678"/>
              <a:gd name="connsiteY2" fmla="*/ 0 h 1387845"/>
              <a:gd name="connsiteX0" fmla="*/ 564275 w 564275"/>
              <a:gd name="connsiteY0" fmla="*/ 1387845 h 1387845"/>
              <a:gd name="connsiteX1" fmla="*/ 31469 w 564275"/>
              <a:gd name="connsiteY1" fmla="*/ 982860 h 1387845"/>
              <a:gd name="connsiteX2" fmla="*/ 222424 w 564275"/>
              <a:gd name="connsiteY2" fmla="*/ 0 h 1387845"/>
              <a:gd name="connsiteX0" fmla="*/ 575713 w 575713"/>
              <a:gd name="connsiteY0" fmla="*/ 1387845 h 1387845"/>
              <a:gd name="connsiteX1" fmla="*/ 42907 w 575713"/>
              <a:gd name="connsiteY1" fmla="*/ 982860 h 1387845"/>
              <a:gd name="connsiteX2" fmla="*/ 233862 w 575713"/>
              <a:gd name="connsiteY2" fmla="*/ 0 h 1387845"/>
              <a:gd name="connsiteX0" fmla="*/ 575713 w 575713"/>
              <a:gd name="connsiteY0" fmla="*/ 1387845 h 1387845"/>
              <a:gd name="connsiteX1" fmla="*/ 42907 w 575713"/>
              <a:gd name="connsiteY1" fmla="*/ 982860 h 1387845"/>
              <a:gd name="connsiteX2" fmla="*/ 233862 w 575713"/>
              <a:gd name="connsiteY2" fmla="*/ 0 h 1387845"/>
              <a:gd name="connsiteX0" fmla="*/ 592015 w 592015"/>
              <a:gd name="connsiteY0" fmla="*/ 1387845 h 1387845"/>
              <a:gd name="connsiteX1" fmla="*/ 59209 w 592015"/>
              <a:gd name="connsiteY1" fmla="*/ 982860 h 1387845"/>
              <a:gd name="connsiteX2" fmla="*/ 250164 w 592015"/>
              <a:gd name="connsiteY2" fmla="*/ 0 h 1387845"/>
              <a:gd name="connsiteX0" fmla="*/ 561516 w 561516"/>
              <a:gd name="connsiteY0" fmla="*/ 1387845 h 1387845"/>
              <a:gd name="connsiteX1" fmla="*/ 80464 w 561516"/>
              <a:gd name="connsiteY1" fmla="*/ 1102318 h 1387845"/>
              <a:gd name="connsiteX2" fmla="*/ 219665 w 561516"/>
              <a:gd name="connsiteY2" fmla="*/ 0 h 1387845"/>
              <a:gd name="connsiteX0" fmla="*/ 571247 w 571247"/>
              <a:gd name="connsiteY0" fmla="*/ 1387845 h 1387845"/>
              <a:gd name="connsiteX1" fmla="*/ 90195 w 571247"/>
              <a:gd name="connsiteY1" fmla="*/ 1102318 h 1387845"/>
              <a:gd name="connsiteX2" fmla="*/ 229396 w 571247"/>
              <a:gd name="connsiteY2" fmla="*/ 0 h 1387845"/>
              <a:gd name="connsiteX0" fmla="*/ 589010 w 589010"/>
              <a:gd name="connsiteY0" fmla="*/ 1387845 h 1387845"/>
              <a:gd name="connsiteX1" fmla="*/ 107958 w 589010"/>
              <a:gd name="connsiteY1" fmla="*/ 1102318 h 1387845"/>
              <a:gd name="connsiteX2" fmla="*/ 247159 w 589010"/>
              <a:gd name="connsiteY2" fmla="*/ 0 h 1387845"/>
              <a:gd name="connsiteX0" fmla="*/ 589010 w 589010"/>
              <a:gd name="connsiteY0" fmla="*/ 1387845 h 1387845"/>
              <a:gd name="connsiteX1" fmla="*/ 107958 w 589010"/>
              <a:gd name="connsiteY1" fmla="*/ 1102318 h 1387845"/>
              <a:gd name="connsiteX2" fmla="*/ 247159 w 589010"/>
              <a:gd name="connsiteY2" fmla="*/ 0 h 1387845"/>
              <a:gd name="connsiteX0" fmla="*/ 589010 w 589010"/>
              <a:gd name="connsiteY0" fmla="*/ 1387845 h 1387845"/>
              <a:gd name="connsiteX1" fmla="*/ 107958 w 589010"/>
              <a:gd name="connsiteY1" fmla="*/ 1102318 h 1387845"/>
              <a:gd name="connsiteX2" fmla="*/ 247159 w 589010"/>
              <a:gd name="connsiteY2" fmla="*/ 0 h 138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010" h="1387845">
                <a:moveTo>
                  <a:pt x="589010" y="1387845"/>
                </a:moveTo>
                <a:cubicBezTo>
                  <a:pt x="344606" y="1353238"/>
                  <a:pt x="255468" y="1327163"/>
                  <a:pt x="107958" y="1102318"/>
                </a:cubicBezTo>
                <a:cubicBezTo>
                  <a:pt x="-39552" y="877473"/>
                  <a:pt x="-72681" y="214563"/>
                  <a:pt x="247159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DA826A-9864-B182-1877-B8E10147894C}"/>
              </a:ext>
            </a:extLst>
          </p:cNvPr>
          <p:cNvSpPr txBox="1"/>
          <p:nvPr/>
        </p:nvSpPr>
        <p:spPr>
          <a:xfrm>
            <a:off x="2248382" y="2438966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Pico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0D0F35-8E01-17A1-56C3-E62A0F4E283B}"/>
              </a:ext>
            </a:extLst>
          </p:cNvPr>
          <p:cNvSpPr/>
          <p:nvPr/>
        </p:nvSpPr>
        <p:spPr>
          <a:xfrm>
            <a:off x="2654546" y="4434673"/>
            <a:ext cx="208536" cy="205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1FA7CB-CE59-2B09-A766-F63525DB16FA}"/>
              </a:ext>
            </a:extLst>
          </p:cNvPr>
          <p:cNvSpPr/>
          <p:nvPr/>
        </p:nvSpPr>
        <p:spPr>
          <a:xfrm>
            <a:off x="2643017" y="4957272"/>
            <a:ext cx="208536" cy="205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E542BA-D9F7-030C-7C37-5D30B2F94F41}"/>
              </a:ext>
            </a:extLst>
          </p:cNvPr>
          <p:cNvSpPr/>
          <p:nvPr/>
        </p:nvSpPr>
        <p:spPr>
          <a:xfrm>
            <a:off x="2643017" y="5356377"/>
            <a:ext cx="208536" cy="205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87BAC9-50B4-0824-F4DB-83AA4FB6EF23}"/>
              </a:ext>
            </a:extLst>
          </p:cNvPr>
          <p:cNvSpPr txBox="1"/>
          <p:nvPr/>
        </p:nvSpPr>
        <p:spPr>
          <a:xfrm>
            <a:off x="1778967" y="2892615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1393BE-7E9D-813C-002B-37DE98E55A37}"/>
              </a:ext>
            </a:extLst>
          </p:cNvPr>
          <p:cNvSpPr txBox="1"/>
          <p:nvPr/>
        </p:nvSpPr>
        <p:spPr>
          <a:xfrm>
            <a:off x="1141225" y="3283935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GPIO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F1EF6-90D1-65C9-9111-80A6A088CCF2}"/>
              </a:ext>
            </a:extLst>
          </p:cNvPr>
          <p:cNvSpPr txBox="1"/>
          <p:nvPr/>
        </p:nvSpPr>
        <p:spPr>
          <a:xfrm>
            <a:off x="1088649" y="350611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GPIO12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137406-3AD9-9473-447C-A0EE4D94E88D}"/>
              </a:ext>
            </a:extLst>
          </p:cNvPr>
          <p:cNvSpPr txBox="1"/>
          <p:nvPr/>
        </p:nvSpPr>
        <p:spPr>
          <a:xfrm>
            <a:off x="1088649" y="368318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GPIO13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B33401-CD14-86D9-B31E-E66CC92512E2}"/>
              </a:ext>
            </a:extLst>
          </p:cNvPr>
          <p:cNvSpPr txBox="1"/>
          <p:nvPr/>
        </p:nvSpPr>
        <p:spPr>
          <a:xfrm>
            <a:off x="1088649" y="3992003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GPIO14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98A2F8-25CD-5189-0244-16E12BE8628D}"/>
              </a:ext>
            </a:extLst>
          </p:cNvPr>
          <p:cNvSpPr txBox="1"/>
          <p:nvPr/>
        </p:nvSpPr>
        <p:spPr>
          <a:xfrm>
            <a:off x="1092847" y="415689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GPIO15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F5EA30-A0AE-5A5A-8683-60BDE541956D}"/>
              </a:ext>
            </a:extLst>
          </p:cNvPr>
          <p:cNvSpPr/>
          <p:nvPr/>
        </p:nvSpPr>
        <p:spPr>
          <a:xfrm>
            <a:off x="1184806" y="3887979"/>
            <a:ext cx="386044" cy="110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86992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14592</TotalTime>
  <Words>56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Connection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4</cp:revision>
  <dcterms:created xsi:type="dcterms:W3CDTF">2025-01-25T22:30:46Z</dcterms:created>
  <dcterms:modified xsi:type="dcterms:W3CDTF">2025-02-05T04:52:23Z</dcterms:modified>
</cp:coreProperties>
</file>