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56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E3DD-CA01-1A5E-B3DD-9018543C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8A83F-8387-8BA8-BFF0-9D42E9559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ADD9-BF2B-4509-8170-C16D1D16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7262-4962-65C3-C58A-303396F9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E518-0503-AB39-2487-5360E7C8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3E41-CD2F-C6BF-DC34-4886CC50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1B7CF-C18A-C5E5-E977-A59002609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4266-E716-21F9-FC7D-16943236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74AC-21DD-DFB2-0948-D234B0F0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715F-A397-2FAA-D822-1491D4A9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0F287-04C8-9BEC-5ADD-C09819494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A4AB-C210-1527-B58C-43E0477C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28C5-DC3F-3321-62CE-19A0C089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690E-5DC5-D3D7-A62F-816B1C97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510C-FD6E-C48B-AAD6-7F94D7D6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7697-AC2C-A0C5-D320-BC98D04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D361-758C-8EFA-F733-615D94D6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6D94-05C2-0B64-B95E-A021C0F6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C114-4D33-72E9-5CCA-4F7256C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A9A-9CD3-CE77-6413-BD19BF8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4582-C7DA-F9E2-B70E-3AF4A5BD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36C2-690C-A646-0132-E523A9EA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9FCC-9082-229F-929E-493F2815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0E8E-1093-C1D8-209D-06C8EA8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E9F6-F8FC-ACC6-87AF-EBD73F35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3E6-B355-8F8D-5A37-FCFE1A24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BA1E-E6CE-DCED-065F-BD8D54EEC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DA99-86EB-51DD-6F59-BB122AC4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46F4B-8AD9-212E-624E-7562F60C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25B88-92CD-D012-6140-123C1A47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47D30-3E3A-DDE7-C6BB-022EC440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3263-45F6-3C79-169F-1A14B7CD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EAF06-D068-A69E-D7A0-E4B5B71F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9475-99BE-2FD5-06DF-7B06E992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3B6FF-D729-9970-301D-DE7A503CF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7B0C9-DEA9-E8F6-EF1B-BE60365AB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1862D-695C-30D0-83BE-D9C65D30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25AE-1B90-D3EA-CAAB-A9F6CB6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FB9E8-8BE4-8DAE-8279-BF50A448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36A2-5BB6-46D9-5A31-44276891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46355-BEDC-0779-1897-CB38BD4B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92E1-E6D3-9CA6-437B-CB1DE02C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B794-5D66-6382-F010-E251E27E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A3713-E4E4-8E9D-6F7C-65229820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0EDC-9C21-A4FC-3506-55422443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7ECE-6379-8024-C00A-7ADE6C30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BB39-3291-46C5-0E02-827B186A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86DB-1E67-7D42-BAAB-B9776D6E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AAE42-D21C-0342-07AC-E546AB87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CB1F2-E71D-EEC3-3DB7-273CDAF0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3EA1-3FAA-B549-FDA1-E6E8F5AC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7200B-8954-5999-6C4E-B43876A2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8D0-AF40-005C-A3F7-F518CCB7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04D7-B460-9691-6782-D57333F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CECB-E756-9B04-CE84-34A2D8F9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6748-2C7F-9A98-412E-0E68BB54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EBF9-FAAB-C446-A3C0-4B89765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CBEF-8D83-17FE-9728-75E9B53B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EE29D-58DE-4811-B1DE-6779B71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B341-C40C-620A-DCD1-11DCF25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A5BB-3C35-380F-AF19-C3050C234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962F-7FE5-124A-BAFB-DCEF6F50F6B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858F-385F-36A4-0BF0-9A5156EC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53CD-F184-37EA-502D-37A83CAA7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3371-7AAB-AD4A-AF81-9F3B5C64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B28-9F5C-B1AD-AF63-97FF6470F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ADF1F-E7FD-4ADA-86D8-FF9F0685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94FE-E062-62AA-2AFF-1AE1A179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889F-D86E-CE72-287F-8C432BC3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673"/>
            <a:ext cx="10515600" cy="621290"/>
          </a:xfrm>
        </p:spPr>
        <p:txBody>
          <a:bodyPr/>
          <a:lstStyle/>
          <a:p>
            <a:r>
              <a:rPr lang="en-US" dirty="0"/>
              <a:t>banner</a:t>
            </a:r>
          </a:p>
        </p:txBody>
      </p:sp>
      <p:pic>
        <p:nvPicPr>
          <p:cNvPr id="5" name="Picture 4" descr="A digital clock with wires&#10;&#10;Description automatically generated">
            <a:extLst>
              <a:ext uri="{FF2B5EF4-FFF2-40B4-BE49-F238E27FC236}">
                <a16:creationId xmlns:a16="http://schemas.microsoft.com/office/drawing/2014/main" id="{9C53BE7D-0E92-9A93-F49A-BBDA4364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37" y="2336573"/>
            <a:ext cx="2792846" cy="1813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83B60-94D2-EE03-6F78-011583DD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3" y="2346609"/>
            <a:ext cx="1910195" cy="1793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7FCA9-8E05-97E9-6E99-239DBD63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6609"/>
            <a:ext cx="2593973" cy="17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2023-10-01T01:15:38Z</dcterms:created>
  <dcterms:modified xsi:type="dcterms:W3CDTF">2023-10-05T15:35:32Z</dcterms:modified>
</cp:coreProperties>
</file>