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FC00"/>
    <a:srgbClr val="FF9300"/>
    <a:srgbClr val="FF2F92"/>
    <a:srgbClr val="041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/>
    <p:restoredTop sz="95964"/>
  </p:normalViewPr>
  <p:slideViewPr>
    <p:cSldViewPr snapToGrid="0">
      <p:cViewPr varScale="1">
        <p:scale>
          <a:sx n="116" d="100"/>
          <a:sy n="116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6851-536A-8EEB-CF07-5B390A6D1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6CF3F-3E17-F196-57FA-D239F0156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2AD75-60F2-FB94-67AC-3514C0C0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F971-6C6F-EC4C-A89E-60A5516655B5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E9F18-4ADB-CFC3-647B-7AB090AF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44BCD-91F4-9E13-3336-A5A355C2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5811-C4F3-194F-A19D-40A05B468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6AF4-C969-1C9E-73A5-2AB6FE757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CDAB3-DB65-957F-EE97-67BE8ABA7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595BD-D1C3-6B1A-EB1C-B21F274A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F971-6C6F-EC4C-A89E-60A5516655B5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B284-35B8-C4C0-A6AC-1171AC31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76CDC-44A8-D287-D2C5-2E154D23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5811-C4F3-194F-A19D-40A05B468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3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9591E-7109-5CD1-FDAF-2DAC36BE6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32D3A-10FE-5E58-7DF6-376F87D47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C6074-BF9A-2D52-0990-74C49CE71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F971-6C6F-EC4C-A89E-60A5516655B5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1338F-AA73-DC9E-A49B-18B855B5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06E3E-E5A0-955F-08DB-48AC24B0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5811-C4F3-194F-A19D-40A05B468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5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4F916-F6E2-A614-30F0-94F084EA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A8F23-2C6C-D4D4-7F09-7A9D80D2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E3B25-7FF9-11A1-2417-E803667CA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F971-6C6F-EC4C-A89E-60A5516655B5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88CA5-68E9-D2EF-9375-9B665782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BF2B8-FF38-2B90-B224-353BCF7D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5811-C4F3-194F-A19D-40A05B468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0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829F-F129-BC76-5877-4335A33F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6E2DC-65D0-826A-1775-B48B36F9A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1DFC3-28A6-11F5-107D-D10F5EC3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F971-6C6F-EC4C-A89E-60A5516655B5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D01E6-7B60-AB9D-26C1-15527C38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D409-3456-2C22-B849-5BD137A9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5811-C4F3-194F-A19D-40A05B468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6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21B2-CD27-92FB-97AC-BF1B2984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3BE49-7D25-7B54-F681-0FFFDA73A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A710C-1715-F213-5AC9-64A8CB255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24AEB-9B7F-AA41-749F-63E74C42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F971-6C6F-EC4C-A89E-60A5516655B5}" type="datetimeFigureOut">
              <a:rPr lang="en-US" smtClean="0"/>
              <a:t>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6B693-25D2-387D-0FB2-C79F664D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657C9-3939-1412-267C-AD0B04E5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5811-C4F3-194F-A19D-40A05B468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4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D078-B3AE-766D-6C00-E75D6E0BF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BC8B8-84CF-51D9-8831-9B31371D8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DE439-EF11-D207-E96F-7408842E2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4B5C8-A704-57A1-21D9-2038F3AF0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306BB-0B14-123E-6AFC-AB46C09D8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AF986-1394-B239-7443-E44530BC1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F971-6C6F-EC4C-A89E-60A5516655B5}" type="datetimeFigureOut">
              <a:rPr lang="en-US" smtClean="0"/>
              <a:t>2/10/24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197247-A884-EC4E-2B04-CC8E3D99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20EC6-640F-289A-B626-10E9F71D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5811-C4F3-194F-A19D-40A05B468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8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CC10-1474-CD1B-F4C4-F6FAC406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D7E3B-DE8D-1B71-A505-43B154B3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F971-6C6F-EC4C-A89E-60A5516655B5}" type="datetimeFigureOut">
              <a:rPr lang="en-US" smtClean="0"/>
              <a:t>2/10/24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C9633-1010-9B10-284F-383340E53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C1B98-5E6D-4323-EE4A-26E7B0A4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5811-C4F3-194F-A19D-40A05B468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4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EB711-0410-82C5-5586-C4DFDEBD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F971-6C6F-EC4C-A89E-60A5516655B5}" type="datetimeFigureOut">
              <a:rPr lang="en-US" smtClean="0"/>
              <a:t>2/10/24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878C9-8626-2867-3DB0-8F40A41D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6AE70-CDDC-53FC-60E0-86ADB0FE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5811-C4F3-194F-A19D-40A05B468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1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0560-AF8C-FF03-ED0B-4EB56B339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C185B-46C9-14BA-3BE6-7AA942BDC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CE536-2C69-F9F1-BB14-D2146A3FB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329C0-70A9-7FBB-5E9A-34AD6FAE8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F971-6C6F-EC4C-A89E-60A5516655B5}" type="datetimeFigureOut">
              <a:rPr lang="en-US" smtClean="0"/>
              <a:t>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8FF94-EC62-1582-8D6E-CC395919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67857-9F1F-EA53-4694-E814AE5F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5811-C4F3-194F-A19D-40A05B468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7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E715-941A-F011-CC8A-EDCB7841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20FF4-4ADA-ED36-6645-B66B203B87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DAC22-224F-A6D7-D8D3-1280CDAEE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2875D-84FC-F705-2B78-4904BF3A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F971-6C6F-EC4C-A89E-60A5516655B5}" type="datetimeFigureOut">
              <a:rPr lang="en-US" smtClean="0"/>
              <a:t>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5367B-29BC-3FE0-FA5C-CBFA7BB5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F3CA6-FD7D-030F-6981-794C4814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5811-C4F3-194F-A19D-40A05B468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0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13C9C-54A8-C6E9-7283-7BB043EF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49A5A-2522-799F-3E45-117B99245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CFE89-6D6A-10C1-979B-F032F15F6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BF971-6C6F-EC4C-A89E-60A5516655B5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23504-7A93-4A49-983B-1302B5BBC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B664A-35A7-CFCA-8580-3B8953C50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15811-C4F3-194F-A19D-40A05B468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4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eate a vibrant and engaging cover image for a school's AI strategy roadmap. The image should metaphorically depict a journey, with a dark and uncertain beginning, transitioning through a challenging path, and culminating in a bright, high-energy endpoint. The visual metaphor should include elements like a winding road or pathway leading from darkness into light, symbolizing the progression from initial uncertainty to successful implementation of AI in education. The image should convey a sense of optimism and forward-thinking, suitable for an educational context, focusing on the future of AI in education without any depiction of a book.">
            <a:extLst>
              <a:ext uri="{FF2B5EF4-FFF2-40B4-BE49-F238E27FC236}">
                <a16:creationId xmlns:a16="http://schemas.microsoft.com/office/drawing/2014/main" id="{BA0C29A0-7466-1C77-8E55-65E5B8FEA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814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06D305-689D-B8A0-1480-E8881FF7E6AC}"/>
              </a:ext>
            </a:extLst>
          </p:cNvPr>
          <p:cNvSpPr/>
          <p:nvPr/>
        </p:nvSpPr>
        <p:spPr>
          <a:xfrm>
            <a:off x="4475018" y="6148246"/>
            <a:ext cx="3241963" cy="498764"/>
          </a:xfrm>
          <a:prstGeom prst="rect">
            <a:avLst/>
          </a:prstGeom>
          <a:solidFill>
            <a:srgbClr val="041A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Generative AI Strategy</a:t>
            </a:r>
          </a:p>
        </p:txBody>
      </p:sp>
    </p:spTree>
    <p:extLst>
      <p:ext uri="{BB962C8B-B14F-4D97-AF65-F5344CB8AC3E}">
        <p14:creationId xmlns:p14="http://schemas.microsoft.com/office/powerpoint/2010/main" val="159789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13A3A-933C-0AC9-469E-B0895952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DECA6-25BD-D8CF-CD5B-05A43D216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6241"/>
            <a:ext cx="10515600" cy="210072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2842BE-9AC9-A55C-6A6E-60DF75B74852}"/>
              </a:ext>
            </a:extLst>
          </p:cNvPr>
          <p:cNvSpPr/>
          <p:nvPr/>
        </p:nvSpPr>
        <p:spPr>
          <a:xfrm>
            <a:off x="1894901" y="2500829"/>
            <a:ext cx="1388125" cy="749147"/>
          </a:xfrm>
          <a:prstGeom prst="rect">
            <a:avLst/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 Simple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Prompt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92BD0D-420D-5397-D11F-853A7F9EE71D}"/>
              </a:ext>
            </a:extLst>
          </p:cNvPr>
          <p:cNvSpPr/>
          <p:nvPr/>
        </p:nvSpPr>
        <p:spPr>
          <a:xfrm>
            <a:off x="3787967" y="2516953"/>
            <a:ext cx="1874703" cy="749147"/>
          </a:xfrm>
          <a:prstGeom prst="rect">
            <a:avLst/>
          </a:prstGeom>
          <a:solidFill>
            <a:srgbClr val="FF9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 Prompt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With Context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6B6FAE-5203-2F83-F380-8E221F5C9580}"/>
              </a:ext>
            </a:extLst>
          </p:cNvPr>
          <p:cNvSpPr/>
          <p:nvPr/>
        </p:nvSpPr>
        <p:spPr>
          <a:xfrm>
            <a:off x="6167611" y="2539388"/>
            <a:ext cx="1874703" cy="749147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 Drill Down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BB5DFD-9339-53A9-51DE-337C46DDAC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83026" y="2875403"/>
            <a:ext cx="504941" cy="161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0CF416-EA30-C2E5-748D-330DC3C1AEE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662670" y="2891527"/>
            <a:ext cx="504941" cy="224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ABCBA19-7CDB-679C-C8CE-F12DBCEBB343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 flipH="1">
            <a:off x="5903923" y="2087496"/>
            <a:ext cx="22435" cy="2379644"/>
          </a:xfrm>
          <a:prstGeom prst="bentConnector3">
            <a:avLst>
              <a:gd name="adj1" fmla="val -101894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293E7A-0A4B-8142-3A68-2D3AC4F96028}"/>
              </a:ext>
            </a:extLst>
          </p:cNvPr>
          <p:cNvSpPr txBox="1"/>
          <p:nvPr/>
        </p:nvSpPr>
        <p:spPr>
          <a:xfrm>
            <a:off x="5371594" y="3555561"/>
            <a:ext cx="85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Repeat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D306B9-E62D-249E-D7D4-4F300BA3595F}"/>
              </a:ext>
            </a:extLst>
          </p:cNvPr>
          <p:cNvSpPr/>
          <p:nvPr/>
        </p:nvSpPr>
        <p:spPr>
          <a:xfrm>
            <a:off x="8677621" y="2547450"/>
            <a:ext cx="1874703" cy="7491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GenAI Strategy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Roadmap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D26666-D329-F378-9566-DA61A0C0E7D4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8042314" y="2913962"/>
            <a:ext cx="635307" cy="8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30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20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1</cp:revision>
  <dcterms:created xsi:type="dcterms:W3CDTF">2024-02-10T14:25:14Z</dcterms:created>
  <dcterms:modified xsi:type="dcterms:W3CDTF">2024-02-11T12:42:18Z</dcterms:modified>
</cp:coreProperties>
</file>