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6"/>
  </p:normalViewPr>
  <p:slideViewPr>
    <p:cSldViewPr snapToGrid="0" snapToObjects="1">
      <p:cViewPr varScale="1">
        <p:scale>
          <a:sx n="141" d="100"/>
          <a:sy n="141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35" y="1013988"/>
            <a:ext cx="505282" cy="244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0486" y="205653"/>
            <a:ext cx="4065289" cy="4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CoderDojo </a:t>
            </a:r>
            <a:r>
              <a:rPr lang="en" sz="1600" b="1" dirty="0" err="1"/>
              <a:t>MBot</a:t>
            </a:r>
            <a:r>
              <a:rPr lang="en" sz="1600" b="1" dirty="0"/>
              <a:t> </a:t>
            </a:r>
            <a:r>
              <a:rPr lang="en-US" sz="1600" b="1" dirty="0" smtClean="0"/>
              <a:t>Getting Started</a:t>
            </a:r>
            <a:r>
              <a:rPr lang="en" sz="1600" b="1" dirty="0" smtClean="0"/>
              <a:t> </a:t>
            </a:r>
            <a:r>
              <a:rPr lang="en" sz="1600" b="1" dirty="0"/>
              <a:t>Guide</a:t>
            </a:r>
            <a:endParaRPr sz="1600" b="1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07638" y="911963"/>
            <a:ext cx="6872172" cy="2048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 </a:t>
            </a:r>
            <a:r>
              <a:rPr lang="en-US" sz="1400" dirty="0" smtClean="0"/>
              <a:t>(</a:t>
            </a:r>
            <a:r>
              <a:rPr lang="en" sz="1200" dirty="0" smtClean="0"/>
              <a:t>A</a:t>
            </a:r>
            <a:r>
              <a:rPr lang="en-US" sz="1200" dirty="0" smtClean="0"/>
              <a:t>)</a:t>
            </a:r>
            <a:r>
              <a:rPr lang="en" sz="1200" dirty="0" smtClean="0"/>
              <a:t> </a:t>
            </a:r>
            <a:r>
              <a:rPr lang="en" sz="1200" b="1" dirty="0" smtClean="0">
                <a:solidFill>
                  <a:schemeClr val="bg1"/>
                </a:solidFill>
              </a:rPr>
              <a:t>White</a:t>
            </a:r>
            <a:r>
              <a:rPr lang="en" sz="1200" dirty="0" smtClean="0"/>
              <a:t> </a:t>
            </a:r>
            <a:r>
              <a:rPr lang="en-US" sz="1200" dirty="0" smtClean="0"/>
              <a:t> </a:t>
            </a:r>
            <a:r>
              <a:rPr lang="en" sz="1200" dirty="0" smtClean="0"/>
              <a:t>IR </a:t>
            </a:r>
            <a:r>
              <a:rPr lang="en" sz="1200" dirty="0"/>
              <a:t>Remote </a:t>
            </a:r>
            <a:r>
              <a:rPr lang="en-US" sz="1200" dirty="0" smtClean="0"/>
              <a:t> </a:t>
            </a:r>
            <a:r>
              <a:rPr lang="en" sz="1200" dirty="0" smtClean="0"/>
              <a:t>/</a:t>
            </a:r>
            <a:r>
              <a:rPr lang="en-US" sz="1200" dirty="0" smtClean="0"/>
              <a:t> </a:t>
            </a:r>
            <a:r>
              <a:rPr lang="en" sz="1200" dirty="0" smtClean="0"/>
              <a:t> </a:t>
            </a:r>
            <a:r>
              <a:rPr lang="en-US" sz="1200" dirty="0" smtClean="0"/>
              <a:t>[</a:t>
            </a:r>
            <a:r>
              <a:rPr lang="en" sz="1200" b="1" dirty="0" smtClean="0">
                <a:solidFill>
                  <a:srgbClr val="38761D"/>
                </a:solidFill>
              </a:rPr>
              <a:t>B</a:t>
            </a:r>
            <a:r>
              <a:rPr lang="en-US" sz="1200" b="1" dirty="0" smtClean="0">
                <a:solidFill>
                  <a:srgbClr val="38761D"/>
                </a:solidFill>
              </a:rPr>
              <a:t>]</a:t>
            </a:r>
            <a:r>
              <a:rPr lang="en" sz="1200" b="1" dirty="0" smtClean="0">
                <a:solidFill>
                  <a:srgbClr val="38761D"/>
                </a:solidFill>
              </a:rPr>
              <a:t> Green </a:t>
            </a:r>
            <a:r>
              <a:rPr lang="en" sz="1200" b="1" dirty="0">
                <a:solidFill>
                  <a:srgbClr val="38761D"/>
                </a:solidFill>
              </a:rPr>
              <a:t>Obstacle </a:t>
            </a:r>
            <a:r>
              <a:rPr lang="en" sz="1200" b="1" dirty="0" smtClean="0">
                <a:solidFill>
                  <a:srgbClr val="38761D"/>
                </a:solidFill>
              </a:rPr>
              <a:t>Avoidance</a:t>
            </a:r>
            <a:r>
              <a:rPr lang="en-US" sz="1200" b="1" dirty="0" smtClean="0">
                <a:solidFill>
                  <a:srgbClr val="38761D"/>
                </a:solidFill>
              </a:rPr>
              <a:t> </a:t>
            </a:r>
            <a:r>
              <a:rPr lang="en" sz="1200" dirty="0" smtClean="0">
                <a:solidFill>
                  <a:srgbClr val="38761D"/>
                </a:solidFill>
              </a:rPr>
              <a:t> </a:t>
            </a:r>
            <a:r>
              <a:rPr lang="en" sz="1200" dirty="0"/>
              <a:t>/ </a:t>
            </a:r>
            <a:r>
              <a:rPr lang="en-US" sz="1200" dirty="0" smtClean="0"/>
              <a:t> (</a:t>
            </a:r>
            <a:r>
              <a:rPr lang="en" sz="1200" b="1" dirty="0" smtClean="0">
                <a:solidFill>
                  <a:srgbClr val="0000FF"/>
                </a:solidFill>
              </a:rPr>
              <a:t>C</a:t>
            </a:r>
            <a:r>
              <a:rPr lang="en-US" sz="1200" b="1" dirty="0">
                <a:solidFill>
                  <a:srgbClr val="0000FF"/>
                </a:solidFill>
              </a:rPr>
              <a:t>)</a:t>
            </a:r>
            <a:r>
              <a:rPr lang="en" sz="1200" b="1" dirty="0" smtClean="0">
                <a:solidFill>
                  <a:srgbClr val="0000FF"/>
                </a:solidFill>
              </a:rPr>
              <a:t> </a:t>
            </a:r>
            <a:r>
              <a:rPr lang="en" sz="1200" b="1" dirty="0">
                <a:solidFill>
                  <a:srgbClr val="0000FF"/>
                </a:solidFill>
              </a:rPr>
              <a:t>- Blue - Line Follow</a:t>
            </a:r>
            <a:endParaRPr sz="14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 smtClean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rgbClr val="000000"/>
                </a:solidFill>
              </a:rPr>
              <a:t>Use </a:t>
            </a:r>
            <a:r>
              <a:rPr lang="en" sz="900" dirty="0">
                <a:solidFill>
                  <a:srgbClr val="000000"/>
                </a:solidFill>
              </a:rPr>
              <a:t>numbers on remote to change motor speed (1=slow, 9=fast)</a:t>
            </a:r>
            <a:endParaRPr sz="9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</a:rPr>
              <a:t>Problems?: Check both AA </a:t>
            </a:r>
            <a:r>
              <a:rPr lang="en-US" sz="900" dirty="0" smtClean="0">
                <a:solidFill>
                  <a:srgbClr val="000000"/>
                </a:solidFill>
              </a:rPr>
              <a:t>in robot </a:t>
            </a:r>
            <a:r>
              <a:rPr lang="en" sz="900" dirty="0" smtClean="0">
                <a:solidFill>
                  <a:srgbClr val="000000"/>
                </a:solidFill>
              </a:rPr>
              <a:t>and </a:t>
            </a:r>
            <a:r>
              <a:rPr lang="en" sz="900" dirty="0">
                <a:solidFill>
                  <a:srgbClr val="000000"/>
                </a:solidFill>
              </a:rPr>
              <a:t>CR2025 batteries in remote using battery checker in </a:t>
            </a:r>
            <a:r>
              <a:rPr lang="en" sz="900" dirty="0" smtClean="0">
                <a:solidFill>
                  <a:srgbClr val="000000"/>
                </a:solidFill>
              </a:rPr>
              <a:t>tool box</a:t>
            </a:r>
            <a:endParaRPr lang="en-US" sz="900" dirty="0" smtClean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FF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arenR"/>
            </a:pPr>
            <a:r>
              <a:rPr lang="en" sz="1050" dirty="0">
                <a:solidFill>
                  <a:srgbClr val="000000"/>
                </a:solidFill>
              </a:rPr>
              <a:t>Plug 2.4G connector into PC and the blue LED on the </a:t>
            </a:r>
            <a:r>
              <a:rPr lang="en" sz="1050" dirty="0" err="1">
                <a:solidFill>
                  <a:srgbClr val="000000"/>
                </a:solidFill>
              </a:rPr>
              <a:t>mBot</a:t>
            </a:r>
            <a:r>
              <a:rPr lang="en" sz="1050" dirty="0">
                <a:solidFill>
                  <a:srgbClr val="000000"/>
                </a:solidFill>
              </a:rPr>
              <a:t> daughter board should turn to solid (not blinking)</a:t>
            </a:r>
            <a:endParaRPr sz="105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arenR"/>
            </a:pPr>
            <a:r>
              <a:rPr lang="en" sz="1050" dirty="0">
                <a:solidFill>
                  <a:srgbClr val="000000"/>
                </a:solidFill>
              </a:rPr>
              <a:t>Startup </a:t>
            </a:r>
            <a:r>
              <a:rPr lang="en-US" sz="1050" dirty="0" smtClean="0">
                <a:solidFill>
                  <a:srgbClr val="000000"/>
                </a:solidFill>
              </a:rPr>
              <a:t>the </a:t>
            </a:r>
            <a:r>
              <a:rPr lang="en" sz="1050" dirty="0" err="1" smtClean="0">
                <a:solidFill>
                  <a:srgbClr val="000000"/>
                </a:solidFill>
              </a:rPr>
              <a:t>mBlock</a:t>
            </a:r>
            <a:r>
              <a:rPr lang="en" sz="1050" dirty="0" smtClean="0">
                <a:solidFill>
                  <a:srgbClr val="000000"/>
                </a:solidFill>
              </a:rPr>
              <a:t> </a:t>
            </a:r>
            <a:r>
              <a:rPr lang="en-US" sz="1050" dirty="0" smtClean="0">
                <a:solidFill>
                  <a:srgbClr val="000000"/>
                </a:solidFill>
              </a:rPr>
              <a:t>app </a:t>
            </a:r>
            <a:r>
              <a:rPr lang="en" sz="1050" dirty="0" smtClean="0">
                <a:solidFill>
                  <a:srgbClr val="000000"/>
                </a:solidFill>
              </a:rPr>
              <a:t>and </a:t>
            </a:r>
            <a:r>
              <a:rPr lang="en" sz="1050" dirty="0">
                <a:solidFill>
                  <a:srgbClr val="000000"/>
                </a:solidFill>
              </a:rPr>
              <a:t>click Connect -&gt; 2.4G Serial -&gt; Connect</a:t>
            </a:r>
            <a:endParaRPr sz="105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arenR"/>
            </a:pPr>
            <a:r>
              <a:rPr lang="en" sz="1050" dirty="0">
                <a:solidFill>
                  <a:srgbClr val="000000"/>
                </a:solidFill>
              </a:rPr>
              <a:t>Verify Green circle on Scripts Tab/Robots controls panel</a:t>
            </a:r>
            <a:endParaRPr sz="105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arenR"/>
            </a:pPr>
            <a:r>
              <a:rPr lang="en" sz="1050" dirty="0">
                <a:solidFill>
                  <a:srgbClr val="000000"/>
                </a:solidFill>
              </a:rPr>
              <a:t>Run Sample program</a:t>
            </a:r>
            <a:endParaRPr sz="1050" dirty="0">
              <a:solidFill>
                <a:srgbClr val="000000"/>
              </a:solidFill>
            </a:endParaRPr>
          </a:p>
        </p:txBody>
      </p:sp>
      <p:sp>
        <p:nvSpPr>
          <p:cNvPr id="56" name="Shape 56"/>
          <p:cNvSpPr/>
          <p:nvPr/>
        </p:nvSpPr>
        <p:spPr>
          <a:xfrm>
            <a:off x="4460380" y="135709"/>
            <a:ext cx="1020308" cy="238341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/>
              <a:t>IR </a:t>
            </a:r>
            <a:r>
              <a:rPr lang="en" sz="1100" dirty="0" smtClean="0"/>
              <a:t>Remo</a:t>
            </a:r>
            <a:r>
              <a:rPr lang="en-US" sz="1100" dirty="0" smtClean="0"/>
              <a:t>t</a:t>
            </a:r>
            <a:r>
              <a:rPr lang="en" sz="1100" dirty="0" smtClean="0"/>
              <a:t>e </a:t>
            </a:r>
            <a:endParaRPr sz="1100" dirty="0"/>
          </a:p>
        </p:txBody>
      </p:sp>
      <p:sp>
        <p:nvSpPr>
          <p:cNvPr id="61" name="Shape 61"/>
          <p:cNvSpPr txBox="1"/>
          <p:nvPr/>
        </p:nvSpPr>
        <p:spPr>
          <a:xfrm>
            <a:off x="5341546" y="3038193"/>
            <a:ext cx="1602203" cy="1986479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Box Inventory:</a:t>
            </a:r>
            <a:endParaRPr sz="1000" b="1" dirty="0"/>
          </a:p>
          <a:p>
            <a:pPr marL="290513" lvl="0" indent="-125413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 dirty="0"/>
              <a:t>Robot</a:t>
            </a:r>
            <a:endParaRPr sz="1000" dirty="0"/>
          </a:p>
          <a:p>
            <a:pPr marL="290513" lvl="0" indent="-125413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 dirty="0"/>
              <a:t>2.4 G Dongle</a:t>
            </a:r>
            <a:endParaRPr sz="1000" dirty="0"/>
          </a:p>
          <a:p>
            <a:pPr marL="290513" lvl="0" indent="-125413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 dirty="0"/>
              <a:t>IR Remote</a:t>
            </a:r>
            <a:endParaRPr sz="1000" dirty="0"/>
          </a:p>
          <a:p>
            <a:pPr marL="290513" lvl="0" indent="-125413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 dirty="0"/>
              <a:t>USB Cable</a:t>
            </a:r>
            <a:endParaRPr sz="1000" dirty="0"/>
          </a:p>
          <a:p>
            <a:pPr marL="290513" lvl="0" indent="-125413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 dirty="0"/>
              <a:t>Manual</a:t>
            </a:r>
            <a:endParaRPr sz="1000" dirty="0"/>
          </a:p>
          <a:p>
            <a:pPr marL="290513" lvl="0" indent="-125413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 dirty="0"/>
              <a:t>Figure 8 floor map</a:t>
            </a:r>
            <a:endParaRPr sz="1000" dirty="0"/>
          </a:p>
          <a:p>
            <a:pPr marL="290513" lvl="0" indent="-125413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 dirty="0"/>
              <a:t>Bluetooth Daughter Board (not for large classrooms)</a:t>
            </a:r>
            <a:endParaRPr sz="1000" dirty="0"/>
          </a:p>
          <a:p>
            <a:pPr marL="290513" lvl="0" indent="-125413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 dirty="0"/>
              <a:t>4 AA extra batteries</a:t>
            </a:r>
            <a:endParaRPr sz="1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2" name="Shape 62"/>
          <p:cNvSpPr/>
          <p:nvPr/>
        </p:nvSpPr>
        <p:spPr>
          <a:xfrm>
            <a:off x="2043174" y="631636"/>
            <a:ext cx="1450824" cy="302125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LED </a:t>
            </a:r>
            <a:r>
              <a:rPr lang="en" sz="1000" dirty="0" smtClean="0"/>
              <a:t>Color</a:t>
            </a:r>
            <a:r>
              <a:rPr lang="en-US" sz="1000" dirty="0" smtClean="0"/>
              <a:t>s on Robot</a:t>
            </a:r>
            <a:endParaRPr sz="1000" dirty="0"/>
          </a:p>
        </p:txBody>
      </p:sp>
      <p:cxnSp>
        <p:nvCxnSpPr>
          <p:cNvPr id="63" name="Shape 63"/>
          <p:cNvCxnSpPr/>
          <p:nvPr/>
        </p:nvCxnSpPr>
        <p:spPr>
          <a:xfrm flipH="1">
            <a:off x="2489474" y="877825"/>
            <a:ext cx="275833" cy="16781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332" y="3045845"/>
            <a:ext cx="1330350" cy="100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 l="93942" t="-65310" r="-87418" b="115013"/>
          <a:stretch/>
        </p:blipFill>
        <p:spPr>
          <a:xfrm>
            <a:off x="3157549" y="2113019"/>
            <a:ext cx="3249575" cy="92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4">
            <a:alphaModFix/>
          </a:blip>
          <a:srcRect r="3325" b="49145"/>
          <a:stretch/>
        </p:blipFill>
        <p:spPr>
          <a:xfrm>
            <a:off x="207638" y="3045849"/>
            <a:ext cx="2492050" cy="69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Shape 67"/>
          <p:cNvCxnSpPr/>
          <p:nvPr/>
        </p:nvCxnSpPr>
        <p:spPr>
          <a:xfrm flipH="1">
            <a:off x="4128005" y="3576107"/>
            <a:ext cx="604644" cy="39274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Shape 68"/>
          <p:cNvSpPr txBox="1"/>
          <p:nvPr/>
        </p:nvSpPr>
        <p:spPr>
          <a:xfrm>
            <a:off x="4219797" y="3105189"/>
            <a:ext cx="938519" cy="47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Look </a:t>
            </a:r>
            <a:r>
              <a:rPr lang="en" sz="1000" b="1" dirty="0" smtClean="0"/>
              <a:t>for</a:t>
            </a:r>
            <a:r>
              <a:rPr lang="en-US" sz="1000" b="1" dirty="0" smtClean="0"/>
              <a:t/>
            </a:r>
            <a:br>
              <a:rPr lang="en-US" sz="1000" b="1" dirty="0" smtClean="0"/>
            </a:br>
            <a:r>
              <a:rPr lang="en" sz="1000" b="1" dirty="0" smtClean="0">
                <a:solidFill>
                  <a:srgbClr val="00B050"/>
                </a:solidFill>
              </a:rPr>
              <a:t>Green</a:t>
            </a:r>
            <a:r>
              <a:rPr lang="en" sz="1000" b="1" dirty="0" smtClean="0"/>
              <a:t> </a:t>
            </a:r>
            <a:r>
              <a:rPr lang="en" sz="1000" b="1" dirty="0"/>
              <a:t>Circle</a:t>
            </a:r>
            <a:endParaRPr sz="1000" b="1" dirty="0"/>
          </a:p>
        </p:txBody>
      </p:sp>
      <p:sp>
        <p:nvSpPr>
          <p:cNvPr id="69" name="Shape 69"/>
          <p:cNvSpPr txBox="1"/>
          <p:nvPr/>
        </p:nvSpPr>
        <p:spPr>
          <a:xfrm>
            <a:off x="145338" y="3739451"/>
            <a:ext cx="16548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Connect to 2.4G Serial</a:t>
            </a:r>
            <a:endParaRPr sz="1000" b="1"/>
          </a:p>
        </p:txBody>
      </p:sp>
      <p:sp>
        <p:nvSpPr>
          <p:cNvPr id="70" name="Shape 70"/>
          <p:cNvSpPr txBox="1"/>
          <p:nvPr/>
        </p:nvSpPr>
        <p:spPr>
          <a:xfrm flipH="1">
            <a:off x="152529" y="4071369"/>
            <a:ext cx="33036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dirty="0"/>
              <a:t>Quick Guide for </a:t>
            </a:r>
            <a:r>
              <a:rPr lang="en" sz="1000" dirty="0" err="1"/>
              <a:t>mBlock</a:t>
            </a:r>
            <a:r>
              <a:rPr lang="en" sz="1000" dirty="0"/>
              <a:t/>
            </a:r>
            <a:br>
              <a:rPr lang="en" sz="1000" dirty="0"/>
            </a:br>
            <a:r>
              <a:rPr lang="en" sz="1000" dirty="0"/>
              <a:t>http://</a:t>
            </a:r>
            <a:r>
              <a:rPr lang="en" sz="1000" dirty="0" err="1"/>
              <a:t>learn.makeblock.com</a:t>
            </a:r>
            <a:r>
              <a:rPr lang="en" sz="1000" dirty="0"/>
              <a:t>/</a:t>
            </a:r>
            <a:r>
              <a:rPr lang="en" sz="1000" dirty="0" err="1"/>
              <a:t>mbot</a:t>
            </a:r>
            <a:r>
              <a:rPr lang="en" sz="1000" dirty="0"/>
              <a:t>-get-started</a:t>
            </a:r>
            <a:br>
              <a:rPr lang="en" sz="1000" dirty="0"/>
            </a:br>
            <a:r>
              <a:rPr lang="en" sz="1000" dirty="0"/>
              <a:t/>
            </a:r>
            <a:br>
              <a:rPr lang="en" sz="1000" dirty="0"/>
            </a:br>
            <a:r>
              <a:rPr lang="en" sz="1000" dirty="0"/>
              <a:t>Download:</a:t>
            </a:r>
            <a:br>
              <a:rPr lang="en" sz="1000" dirty="0"/>
            </a:br>
            <a:r>
              <a:rPr lang="en" sz="1000" dirty="0"/>
              <a:t>http://</a:t>
            </a:r>
            <a:r>
              <a:rPr lang="en" sz="1000" dirty="0" err="1"/>
              <a:t>learn.makeblock.com</a:t>
            </a:r>
            <a:r>
              <a:rPr lang="en" sz="1000" dirty="0"/>
              <a:t>/</a:t>
            </a:r>
            <a:r>
              <a:rPr lang="en" sz="1000" dirty="0" err="1"/>
              <a:t>mbot</a:t>
            </a:r>
            <a:r>
              <a:rPr lang="en" sz="1000" dirty="0"/>
              <a:t>-resource-download</a:t>
            </a:r>
            <a:br>
              <a:rPr lang="en" sz="1000" dirty="0"/>
            </a:br>
            <a:endParaRPr sz="1000" dirty="0"/>
          </a:p>
        </p:txBody>
      </p:sp>
      <p:sp>
        <p:nvSpPr>
          <p:cNvPr id="71" name="Shape 71"/>
          <p:cNvSpPr txBox="1"/>
          <p:nvPr/>
        </p:nvSpPr>
        <p:spPr>
          <a:xfrm>
            <a:off x="3614215" y="2668912"/>
            <a:ext cx="3465595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Instructors: please reload default mode at the end of class.</a:t>
            </a:r>
            <a:endParaRPr sz="10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3521" y="4460858"/>
            <a:ext cx="2173612" cy="4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3343525" y="4190487"/>
            <a:ext cx="15045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Turn LEDs Purple</a:t>
            </a:r>
            <a:endParaRPr sz="1000" b="1"/>
          </a:p>
        </p:txBody>
      </p:sp>
      <p:cxnSp>
        <p:nvCxnSpPr>
          <p:cNvPr id="74" name="Shape 74"/>
          <p:cNvCxnSpPr/>
          <p:nvPr/>
        </p:nvCxnSpPr>
        <p:spPr>
          <a:xfrm>
            <a:off x="7182875" y="-21600"/>
            <a:ext cx="43200" cy="518670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8413" y="376342"/>
            <a:ext cx="1095025" cy="5648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435" y="704939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100" b="1" dirty="0"/>
              <a:t>Default </a:t>
            </a:r>
            <a:r>
              <a:rPr lang="en" sz="1200" b="1" dirty="0"/>
              <a:t>Mode</a:t>
            </a:r>
            <a:r>
              <a:rPr lang="en" sz="1100" b="1" dirty="0"/>
              <a:t>: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0" y="1736885"/>
            <a:ext cx="12442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smtClean="0"/>
              <a:t>Scratch </a:t>
            </a:r>
            <a:r>
              <a:rPr lang="en" sz="1200" b="1" dirty="0" smtClean="0"/>
              <a:t>Mode</a:t>
            </a:r>
            <a:r>
              <a:rPr lang="en" sz="1200" b="1" dirty="0"/>
              <a:t>: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173</Words>
  <Application>Microsoft Macintosh PowerPoint</Application>
  <PresentationFormat>On-screen Show (16:9)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CoderDojo MBot Getting Started Guide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MBot Instructor's Guide</dc:title>
  <cp:lastModifiedBy>Dan McCreary</cp:lastModifiedBy>
  <cp:revision>4</cp:revision>
  <cp:lastPrinted>2018-03-31T13:24:40Z</cp:lastPrinted>
  <dcterms:modified xsi:type="dcterms:W3CDTF">2018-03-31T13:25:47Z</dcterms:modified>
</cp:coreProperties>
</file>