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73FEFF"/>
    <a:srgbClr val="FFC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1EE9-ECEF-3342-9D92-DC3FBF47D6C3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7FB0-72A8-9549-A10D-F34096EA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9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1EE9-ECEF-3342-9D92-DC3FBF47D6C3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7FB0-72A8-9549-A10D-F34096EA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5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1EE9-ECEF-3342-9D92-DC3FBF47D6C3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7FB0-72A8-9549-A10D-F34096EA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0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1EE9-ECEF-3342-9D92-DC3FBF47D6C3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7FB0-72A8-9549-A10D-F34096EA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3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1EE9-ECEF-3342-9D92-DC3FBF47D6C3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7FB0-72A8-9549-A10D-F34096EA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5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1EE9-ECEF-3342-9D92-DC3FBF47D6C3}" type="datetimeFigureOut">
              <a:rPr lang="en-US" smtClean="0"/>
              <a:t>3/31/18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7FB0-72A8-9549-A10D-F34096EA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1EE9-ECEF-3342-9D92-DC3FBF47D6C3}" type="datetimeFigureOut">
              <a:rPr lang="en-US" smtClean="0"/>
              <a:t>3/31/18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7FB0-72A8-9549-A10D-F34096EA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4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1EE9-ECEF-3342-9D92-DC3FBF47D6C3}" type="datetimeFigureOut">
              <a:rPr lang="en-US" smtClean="0"/>
              <a:t>3/31/18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7FB0-72A8-9549-A10D-F34096EA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3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1EE9-ECEF-3342-9D92-DC3FBF47D6C3}" type="datetimeFigureOut">
              <a:rPr lang="en-US" smtClean="0"/>
              <a:t>3/31/18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7FB0-72A8-9549-A10D-F34096EA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9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1EE9-ECEF-3342-9D92-DC3FBF47D6C3}" type="datetimeFigureOut">
              <a:rPr lang="en-US" smtClean="0"/>
              <a:t>3/31/18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7FB0-72A8-9549-A10D-F34096EA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1EE9-ECEF-3342-9D92-DC3FBF47D6C3}" type="datetimeFigureOut">
              <a:rPr lang="en-US" smtClean="0"/>
              <a:t>3/31/18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7FB0-72A8-9549-A10D-F34096EA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1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D1EE9-ECEF-3342-9D92-DC3FBF47D6C3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D7FB0-72A8-9549-A10D-F34096EA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7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237970"/>
            <a:ext cx="1154430" cy="274320"/>
          </a:xfrm>
        </p:spPr>
        <p:txBody>
          <a:bodyPr>
            <a:noAutofit/>
          </a:bodyPr>
          <a:lstStyle/>
          <a:p>
            <a:r>
              <a:rPr lang="en-US" sz="1600" b="1" smtClean="0"/>
              <a:t>MIP Modes</a:t>
            </a:r>
            <a:endParaRPr lang="en-US" sz="1600" b="1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683033"/>
              </p:ext>
            </p:extLst>
          </p:nvPr>
        </p:nvGraphicFramePr>
        <p:xfrm>
          <a:off x="260350" y="512290"/>
          <a:ext cx="6151880" cy="2152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/>
                <a:gridCol w="5440680"/>
              </a:tblGrid>
              <a:tr h="28254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Default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Gestures controls:</a:t>
                      </a:r>
                      <a:r>
                        <a:rPr lang="en-US" sz="1200" baseline="0" dirty="0" smtClean="0"/>
                        <a:t> forward, backward, left/right, stop</a:t>
                      </a:r>
                      <a:endParaRPr lang="en-US" sz="1200" dirty="0"/>
                    </a:p>
                  </a:txBody>
                  <a:tcPr/>
                </a:tc>
              </a:tr>
              <a:tr h="28254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Stack</a:t>
                      </a:r>
                      <a:endParaRPr lang="en-US" sz="1200" dirty="0"/>
                    </a:p>
                  </a:txBody>
                  <a:tcPr>
                    <a:solidFill>
                      <a:srgbClr val="FFC9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Pile weight</a:t>
                      </a:r>
                      <a:r>
                        <a:rPr lang="en-US" sz="1200" baseline="0" dirty="0" smtClean="0"/>
                        <a:t> on MIP’s tray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rebalance adds to the timer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clap twice to reset timer</a:t>
                      </a:r>
                      <a:endParaRPr lang="en-US" sz="1200" dirty="0"/>
                    </a:p>
                  </a:txBody>
                  <a:tcPr/>
                </a:tc>
              </a:tr>
              <a:tr h="28254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Cut off escape</a:t>
                      </a:r>
                      <a:r>
                        <a:rPr lang="en-US" sz="1200" baseline="0" dirty="0" smtClean="0"/>
                        <a:t> routes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sounds for escape - clap twice to restart</a:t>
                      </a:r>
                      <a:endParaRPr lang="en-US" sz="1200" dirty="0"/>
                    </a:p>
                  </a:txBody>
                  <a:tcPr/>
                </a:tc>
              </a:tr>
              <a:tr h="28254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Tricks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 had gestures to program steps </a:t>
                      </a:r>
                      <a:r>
                        <a:rPr lang="mr-IN" sz="1200" dirty="0" smtClean="0"/>
                        <a:t>–</a:t>
                      </a:r>
                      <a:r>
                        <a:rPr lang="en-US" sz="1200" dirty="0" smtClean="0"/>
                        <a:t> MIP confirms a read with an “OK” and eye</a:t>
                      </a:r>
                      <a:r>
                        <a:rPr lang="en-US" sz="1200" baseline="0" dirty="0" smtClean="0"/>
                        <a:t> blink </a:t>
                      </a:r>
                      <a:r>
                        <a:rPr lang="mr-IN" sz="1200" dirty="0" smtClean="0"/>
                        <a:t>–</a:t>
                      </a:r>
                      <a:r>
                        <a:rPr lang="en-US" sz="1200" dirty="0" smtClean="0"/>
                        <a:t> clap twice to execute commands</a:t>
                      </a:r>
                      <a:endParaRPr lang="en-US" sz="1200" dirty="0"/>
                    </a:p>
                  </a:txBody>
                  <a:tcPr/>
                </a:tc>
              </a:tr>
              <a:tr h="28254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Roam</a:t>
                      </a:r>
                      <a:endParaRPr 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MIP will explor</a:t>
                      </a:r>
                      <a:r>
                        <a:rPr lang="en-US" sz="1200" baseline="0" dirty="0" smtClean="0"/>
                        <a:t>e until it sees and obstacle.  It will then turn away.</a:t>
                      </a:r>
                      <a:endParaRPr lang="en-US" sz="1200" dirty="0"/>
                    </a:p>
                  </a:txBody>
                  <a:tcPr/>
                </a:tc>
              </a:tr>
              <a:tr h="28254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Dance</a:t>
                      </a:r>
                      <a:endParaRPr lang="en-US" sz="1200" dirty="0"/>
                    </a:p>
                  </a:txBody>
                  <a:tcPr>
                    <a:solidFill>
                      <a:srgbClr val="73F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MIP will dance by moving around and dancing to music.</a:t>
                      </a:r>
                      <a:endParaRPr lang="en-US" sz="1200" dirty="0"/>
                    </a:p>
                  </a:txBody>
                  <a:tcPr/>
                </a:tc>
              </a:tr>
              <a:tr h="28254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Track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MIP will follow your hand gestures.  Hold you hand in front until you hear a beep.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3897630" y="232254"/>
            <a:ext cx="2514600" cy="285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b="1" smtClean="0"/>
              <a:t>Clap twice to reactivate a mode</a:t>
            </a:r>
            <a:endParaRPr lang="en-US" sz="1400" b="1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62890" y="4026747"/>
            <a:ext cx="1154430" cy="2743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smtClean="0"/>
              <a:t>MIP Modes</a:t>
            </a:r>
            <a:endParaRPr lang="en-US" sz="1600" b="1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202001"/>
              </p:ext>
            </p:extLst>
          </p:nvPr>
        </p:nvGraphicFramePr>
        <p:xfrm>
          <a:off x="351790" y="4301067"/>
          <a:ext cx="6151880" cy="2152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/>
                <a:gridCol w="5440680"/>
              </a:tblGrid>
              <a:tr h="28254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Default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Gestures controls:</a:t>
                      </a:r>
                      <a:r>
                        <a:rPr lang="en-US" sz="1200" baseline="0" dirty="0" smtClean="0"/>
                        <a:t> forward, backward, left/right, stop</a:t>
                      </a:r>
                      <a:endParaRPr lang="en-US" sz="1200" dirty="0"/>
                    </a:p>
                  </a:txBody>
                  <a:tcPr/>
                </a:tc>
              </a:tr>
              <a:tr h="28254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Stack</a:t>
                      </a:r>
                      <a:endParaRPr lang="en-US" sz="1200" dirty="0"/>
                    </a:p>
                  </a:txBody>
                  <a:tcPr>
                    <a:solidFill>
                      <a:srgbClr val="FFC9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Pile weight</a:t>
                      </a:r>
                      <a:r>
                        <a:rPr lang="en-US" sz="1200" baseline="0" dirty="0" smtClean="0"/>
                        <a:t> on MIP’s tray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rebalance adds to the timer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clap twice to reset timer</a:t>
                      </a:r>
                      <a:endParaRPr lang="en-US" sz="1200" dirty="0"/>
                    </a:p>
                  </a:txBody>
                  <a:tcPr/>
                </a:tc>
              </a:tr>
              <a:tr h="28254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Cut off escape</a:t>
                      </a:r>
                      <a:r>
                        <a:rPr lang="en-US" sz="1200" baseline="0" dirty="0" smtClean="0"/>
                        <a:t> routes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sounds for escape - clap twice to restart</a:t>
                      </a:r>
                      <a:endParaRPr lang="en-US" sz="1200" dirty="0"/>
                    </a:p>
                  </a:txBody>
                  <a:tcPr/>
                </a:tc>
              </a:tr>
              <a:tr h="28254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Tricks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 had gestures to program steps </a:t>
                      </a:r>
                      <a:r>
                        <a:rPr lang="mr-IN" sz="1200" dirty="0" smtClean="0"/>
                        <a:t>–</a:t>
                      </a:r>
                      <a:r>
                        <a:rPr lang="en-US" sz="1200" dirty="0" smtClean="0"/>
                        <a:t> MIP confirms a read with an “OK” and eye</a:t>
                      </a:r>
                      <a:r>
                        <a:rPr lang="en-US" sz="1200" baseline="0" dirty="0" smtClean="0"/>
                        <a:t> blink </a:t>
                      </a:r>
                      <a:r>
                        <a:rPr lang="mr-IN" sz="1200" dirty="0" smtClean="0"/>
                        <a:t>–</a:t>
                      </a:r>
                      <a:r>
                        <a:rPr lang="en-US" sz="1200" dirty="0" smtClean="0"/>
                        <a:t> clap twice to execute commands</a:t>
                      </a:r>
                      <a:endParaRPr lang="en-US" sz="1200" dirty="0"/>
                    </a:p>
                  </a:txBody>
                  <a:tcPr/>
                </a:tc>
              </a:tr>
              <a:tr h="28254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Roam</a:t>
                      </a:r>
                      <a:endParaRPr 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MIP will explor</a:t>
                      </a:r>
                      <a:r>
                        <a:rPr lang="en-US" sz="1200" baseline="0" dirty="0" smtClean="0"/>
                        <a:t>e until it sees and obstacle.  It will then turn away.</a:t>
                      </a:r>
                      <a:endParaRPr lang="en-US" sz="1200" dirty="0"/>
                    </a:p>
                  </a:txBody>
                  <a:tcPr/>
                </a:tc>
              </a:tr>
              <a:tr h="28254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Dance</a:t>
                      </a:r>
                      <a:endParaRPr lang="en-US" sz="1200" dirty="0"/>
                    </a:p>
                  </a:txBody>
                  <a:tcPr>
                    <a:solidFill>
                      <a:srgbClr val="73F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MIP will dance by moving around and dancing to music.</a:t>
                      </a:r>
                      <a:endParaRPr lang="en-US" sz="1200" dirty="0"/>
                    </a:p>
                  </a:txBody>
                  <a:tcPr/>
                </a:tc>
              </a:tr>
              <a:tr h="28254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Track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MIP will follow your hand gestures.  Hold you hand in front until you hear a beep.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3989070" y="4021031"/>
            <a:ext cx="2514600" cy="285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b="1" smtClean="0"/>
              <a:t>Clap twice to reactivate a mode</a:t>
            </a:r>
            <a:endParaRPr lang="en-US" sz="1400" b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688002" y="2279698"/>
            <a:ext cx="6405242" cy="25961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464449" y="2279697"/>
            <a:ext cx="6405242" cy="259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1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250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MIP Modes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 Modes</dc:title>
  <dc:creator>Dan McCreary</dc:creator>
  <cp:lastModifiedBy>Dan McCreary</cp:lastModifiedBy>
  <cp:revision>5</cp:revision>
  <cp:lastPrinted>2018-03-31T14:19:03Z</cp:lastPrinted>
  <dcterms:created xsi:type="dcterms:W3CDTF">2018-03-31T13:46:59Z</dcterms:created>
  <dcterms:modified xsi:type="dcterms:W3CDTF">2018-03-31T16:29:26Z</dcterms:modified>
</cp:coreProperties>
</file>