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/>
    <p:restoredTop sz="94751"/>
  </p:normalViewPr>
  <p:slideViewPr>
    <p:cSldViewPr>
      <p:cViewPr varScale="1">
        <p:scale>
          <a:sx n="94" d="100"/>
          <a:sy n="94" d="100"/>
        </p:scale>
        <p:origin x="290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176E-A03E-4C51-B654-3CB9131BC30C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1314" y="299136"/>
            <a:ext cx="866062" cy="228600"/>
            <a:chOff x="180975" y="304800"/>
            <a:chExt cx="866062" cy="2286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555" t="5535" r="10000" b="5904"/>
          <a:stretch/>
        </p:blipFill>
        <p:spPr>
          <a:xfrm>
            <a:off x="990600" y="2590800"/>
            <a:ext cx="51054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052" y="904434"/>
            <a:ext cx="6315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/>
              <a:t>The Robot </a:t>
            </a:r>
            <a:r>
              <a:rPr lang="en-US" sz="4000" b="1" dirty="0" smtClean="0"/>
              <a:t>Teaching Platform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938" y="1806959"/>
            <a:ext cx="559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Open Affordable </a:t>
            </a:r>
            <a:r>
              <a:rPr lang="en-US" dirty="0" smtClean="0"/>
              <a:t>Take-Home Robot </a:t>
            </a:r>
            <a:r>
              <a:rPr lang="en-US" b="1" dirty="0" smtClean="0"/>
              <a:t>You</a:t>
            </a:r>
            <a:r>
              <a:rPr lang="en-US" dirty="0" smtClean="0"/>
              <a:t> Can Program!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5466" y="7445788"/>
            <a:ext cx="4892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Dan McCreary and the </a:t>
            </a:r>
            <a:r>
              <a:rPr lang="en-US" sz="2000" dirty="0" err="1" smtClean="0"/>
              <a:t>CoderDojoTC</a:t>
            </a:r>
            <a:r>
              <a:rPr lang="en-US" sz="2000" dirty="0" smtClean="0"/>
              <a:t> Mentors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Includes Instructor’s Guide, labs and extension!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5514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Moving Rainbow Labs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6</cp:revision>
  <dcterms:created xsi:type="dcterms:W3CDTF">2016-10-22T00:56:35Z</dcterms:created>
  <dcterms:modified xsi:type="dcterms:W3CDTF">2017-05-20T17:30:15Z</dcterms:modified>
</cp:coreProperties>
</file>