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5B1C-97EF-1F42-9D18-CAF3FF24FF5C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1487-F3C4-6447-8249-3C1D211A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4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5B1C-97EF-1F42-9D18-CAF3FF24FF5C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1487-F3C4-6447-8249-3C1D211A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5B1C-97EF-1F42-9D18-CAF3FF24FF5C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1487-F3C4-6447-8249-3C1D211A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5B1C-97EF-1F42-9D18-CAF3FF24FF5C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1487-F3C4-6447-8249-3C1D211A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5B1C-97EF-1F42-9D18-CAF3FF24FF5C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1487-F3C4-6447-8249-3C1D211A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6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5B1C-97EF-1F42-9D18-CAF3FF24FF5C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1487-F3C4-6447-8249-3C1D211A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5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5B1C-97EF-1F42-9D18-CAF3FF24FF5C}" type="datetimeFigureOut">
              <a:rPr lang="en-US" smtClean="0"/>
              <a:t>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1487-F3C4-6447-8249-3C1D211A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5B1C-97EF-1F42-9D18-CAF3FF24FF5C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1487-F3C4-6447-8249-3C1D211A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5B1C-97EF-1F42-9D18-CAF3FF24FF5C}" type="datetimeFigureOut">
              <a:rPr lang="en-US" smtClean="0"/>
              <a:t>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1487-F3C4-6447-8249-3C1D211A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3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5B1C-97EF-1F42-9D18-CAF3FF24FF5C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1487-F3C4-6447-8249-3C1D211A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8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5B1C-97EF-1F42-9D18-CAF3FF24FF5C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1487-F3C4-6447-8249-3C1D211A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3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5B1C-97EF-1F42-9D18-CAF3FF24FF5C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1487-F3C4-6447-8249-3C1D211A9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0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0" y="1297940"/>
            <a:ext cx="2933700" cy="398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90" y="1297940"/>
            <a:ext cx="2539883" cy="391922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812030" y="3783330"/>
            <a:ext cx="2023110" cy="114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12030" y="3509010"/>
            <a:ext cx="1874520" cy="38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686550" y="1565910"/>
            <a:ext cx="2160270" cy="76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07776" y="1684020"/>
            <a:ext cx="2187634" cy="76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06234" y="3574926"/>
            <a:ext cx="740586" cy="1075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06234" y="3340519"/>
            <a:ext cx="845635" cy="1162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61625" y="3286518"/>
            <a:ext cx="1681954" cy="204113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32568" y="3049271"/>
            <a:ext cx="2651397" cy="170774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82341" y="2825394"/>
            <a:ext cx="2701624" cy="180225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07454" y="2589339"/>
            <a:ext cx="2701624" cy="193794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11970" y="5324049"/>
            <a:ext cx="1694264" cy="1122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106234" y="4875125"/>
            <a:ext cx="0" cy="49575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21319" y="5358232"/>
            <a:ext cx="1925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SCL -  </a:t>
            </a:r>
            <a:r>
              <a:rPr lang="en-US" sz="1400" smtClean="0"/>
              <a:t>Arduino pin </a:t>
            </a: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823585" y="4160003"/>
            <a:ext cx="821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SDA - 11</a:t>
            </a:r>
            <a:endParaRPr lang="en-US" sz="140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707454" y="2385389"/>
            <a:ext cx="2676511" cy="200602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81231" y="2526224"/>
            <a:ext cx="7681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CS </a:t>
            </a:r>
            <a:r>
              <a:rPr lang="mr-IN" sz="1400" dirty="0" smtClean="0"/>
              <a:t>–</a:t>
            </a:r>
            <a:r>
              <a:rPr lang="en-US" sz="1400" dirty="0" smtClean="0"/>
              <a:t> 8</a:t>
            </a:r>
          </a:p>
          <a:p>
            <a:r>
              <a:rPr lang="en-US" sz="1400" dirty="0" smtClean="0"/>
              <a:t>DC </a:t>
            </a:r>
            <a:r>
              <a:rPr lang="mr-IN" sz="1400" dirty="0" smtClean="0"/>
              <a:t>–</a:t>
            </a:r>
            <a:r>
              <a:rPr lang="en-US" sz="1400" dirty="0" smtClean="0"/>
              <a:t> 9</a:t>
            </a:r>
          </a:p>
          <a:p>
            <a:r>
              <a:rPr lang="en-US" sz="1400" dirty="0" smtClean="0"/>
              <a:t>RES - 10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77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3</cp:revision>
  <dcterms:created xsi:type="dcterms:W3CDTF">2019-01-19T18:35:19Z</dcterms:created>
  <dcterms:modified xsi:type="dcterms:W3CDTF">2019-01-19T19:07:33Z</dcterms:modified>
</cp:coreProperties>
</file>